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6858000" cx="12192000"/>
  <p:notesSz cx="6858000" cy="9144000"/>
  <p:embeddedFontLst>
    <p:embeddedFont>
      <p:font typeface="Lustria"/>
      <p:regular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7" roundtripDataSignature="AMtx7misHoinh4C2Or5dnoLs3x8d+Og3F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ustria-regular.fntdata"/><Relationship Id="rId25" Type="http://schemas.openxmlformats.org/officeDocument/2006/relationships/slide" Target="slides/slide21.xml"/><Relationship Id="rId27"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ea1011606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gea10116062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2"/>
          <p:cNvSpPr txBox="1"/>
          <p:nvPr>
            <p:ph type="ctrTitle"/>
          </p:nvPr>
        </p:nvSpPr>
        <p:spPr>
          <a:xfrm>
            <a:off x="1370693" y="1769540"/>
            <a:ext cx="9440034" cy="1828801"/>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5400"/>
              <a:buFont typeface="Lustria"/>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2"/>
          <p:cNvSpPr txBox="1"/>
          <p:nvPr>
            <p:ph idx="1" type="subTitle"/>
          </p:nvPr>
        </p:nvSpPr>
        <p:spPr>
          <a:xfrm>
            <a:off x="1370693" y="3598339"/>
            <a:ext cx="9440034" cy="1049867"/>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lvl="0" algn="ctr">
              <a:spcBef>
                <a:spcPts val="400"/>
              </a:spcBef>
              <a:spcAft>
                <a:spcPts val="0"/>
              </a:spcAft>
              <a:buSzPts val="1400"/>
              <a:buNone/>
              <a:defRPr>
                <a:solidFill>
                  <a:schemeClr val="lt1"/>
                </a:solidFill>
              </a:defRPr>
            </a:lvl1pPr>
            <a:lvl2pPr lvl="1" algn="ctr">
              <a:spcBef>
                <a:spcPts val="600"/>
              </a:spcBef>
              <a:spcAft>
                <a:spcPts val="0"/>
              </a:spcAft>
              <a:buSzPts val="1260"/>
              <a:buNone/>
              <a:defRPr>
                <a:solidFill>
                  <a:schemeClr val="lt1"/>
                </a:solidFill>
              </a:defRPr>
            </a:lvl2pPr>
            <a:lvl3pPr lvl="2" algn="ctr">
              <a:spcBef>
                <a:spcPts val="600"/>
              </a:spcBef>
              <a:spcAft>
                <a:spcPts val="0"/>
              </a:spcAft>
              <a:buSzPts val="1120"/>
              <a:buNone/>
              <a:defRPr>
                <a:solidFill>
                  <a:schemeClr val="lt1"/>
                </a:solidFill>
              </a:defRPr>
            </a:lvl3pPr>
            <a:lvl4pPr lvl="3" algn="ctr">
              <a:spcBef>
                <a:spcPts val="600"/>
              </a:spcBef>
              <a:spcAft>
                <a:spcPts val="0"/>
              </a:spcAft>
              <a:buSzPts val="980"/>
              <a:buNone/>
              <a:defRPr>
                <a:solidFill>
                  <a:schemeClr val="lt1"/>
                </a:solidFill>
              </a:defRPr>
            </a:lvl4pPr>
            <a:lvl5pPr lvl="4" algn="ctr">
              <a:spcBef>
                <a:spcPts val="600"/>
              </a:spcBef>
              <a:spcAft>
                <a:spcPts val="0"/>
              </a:spcAft>
              <a:buSzPts val="980"/>
              <a:buNone/>
              <a:defRPr>
                <a:solidFill>
                  <a:schemeClr val="lt1"/>
                </a:solidFill>
              </a:defRPr>
            </a:lvl5pPr>
            <a:lvl6pPr lvl="5" algn="ctr">
              <a:spcBef>
                <a:spcPts val="600"/>
              </a:spcBef>
              <a:spcAft>
                <a:spcPts val="0"/>
              </a:spcAft>
              <a:buSzPts val="980"/>
              <a:buNone/>
              <a:defRPr>
                <a:solidFill>
                  <a:schemeClr val="lt1"/>
                </a:solidFill>
              </a:defRPr>
            </a:lvl6pPr>
            <a:lvl7pPr lvl="6" algn="ctr">
              <a:spcBef>
                <a:spcPts val="600"/>
              </a:spcBef>
              <a:spcAft>
                <a:spcPts val="0"/>
              </a:spcAft>
              <a:buSzPts val="980"/>
              <a:buNone/>
              <a:defRPr>
                <a:solidFill>
                  <a:schemeClr val="lt1"/>
                </a:solidFill>
              </a:defRPr>
            </a:lvl7pPr>
            <a:lvl8pPr lvl="7" algn="ctr">
              <a:spcBef>
                <a:spcPts val="600"/>
              </a:spcBef>
              <a:spcAft>
                <a:spcPts val="0"/>
              </a:spcAft>
              <a:buSzPts val="980"/>
              <a:buNone/>
              <a:defRPr>
                <a:solidFill>
                  <a:schemeClr val="lt1"/>
                </a:solidFill>
              </a:defRPr>
            </a:lvl8pPr>
            <a:lvl9pPr lvl="8" algn="ctr">
              <a:spcBef>
                <a:spcPts val="600"/>
              </a:spcBef>
              <a:spcAft>
                <a:spcPts val="600"/>
              </a:spcAft>
              <a:buSzPts val="980"/>
              <a:buNone/>
              <a:defRPr>
                <a:solidFill>
                  <a:schemeClr val="lt1"/>
                </a:solidFill>
              </a:defRPr>
            </a:lvl9pPr>
          </a:lstStyle>
          <a:p/>
        </p:txBody>
      </p:sp>
      <p:sp>
        <p:nvSpPr>
          <p:cNvPr id="14" name="Google Shape;14;p2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2"/>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1" name="Shape 71"/>
        <p:cNvGrpSpPr/>
        <p:nvPr/>
      </p:nvGrpSpPr>
      <p:grpSpPr>
        <a:xfrm>
          <a:off x="0" y="0"/>
          <a:ext cx="0" cy="0"/>
          <a:chOff x="0" y="0"/>
          <a:chExt cx="0" cy="0"/>
        </a:xfrm>
      </p:grpSpPr>
      <p:pic>
        <p:nvPicPr>
          <p:cNvPr descr="Slate-V2-HD-panoPhotoInset.png" id="72" name="Google Shape;72;p31"/>
          <p:cNvPicPr preferRelativeResize="0"/>
          <p:nvPr/>
        </p:nvPicPr>
        <p:blipFill rotWithShape="1">
          <a:blip r:embed="rId2">
            <a:alphaModFix/>
          </a:blip>
          <a:srcRect b="0" l="0" r="0" t="0"/>
          <a:stretch/>
        </p:blipFill>
        <p:spPr>
          <a:xfrm>
            <a:off x="1013883" y="547807"/>
            <a:ext cx="10141799" cy="3816806"/>
          </a:xfrm>
          <a:prstGeom prst="rect">
            <a:avLst/>
          </a:prstGeom>
          <a:noFill/>
          <a:ln>
            <a:noFill/>
          </a:ln>
        </p:spPr>
      </p:pic>
      <p:sp>
        <p:nvSpPr>
          <p:cNvPr id="73" name="Google Shape;73;p31"/>
          <p:cNvSpPr txBox="1"/>
          <p:nvPr>
            <p:ph type="title"/>
          </p:nvPr>
        </p:nvSpPr>
        <p:spPr>
          <a:xfrm>
            <a:off x="913806" y="4565255"/>
            <a:ext cx="10355326" cy="54347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2800"/>
              <a:buFont typeface="Lustria"/>
              <a:buNone/>
              <a:defRPr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31"/>
          <p:cNvSpPr/>
          <p:nvPr>
            <p:ph idx="2" type="pic"/>
          </p:nvPr>
        </p:nvSpPr>
        <p:spPr>
          <a:xfrm>
            <a:off x="1169349" y="695009"/>
            <a:ext cx="9845346" cy="3525671"/>
          </a:xfrm>
          <a:prstGeom prst="rect">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spcBef>
                <a:spcPts val="400"/>
              </a:spcBef>
              <a:spcAft>
                <a:spcPts val="0"/>
              </a:spcAft>
              <a:buClr>
                <a:schemeClr val="lt2"/>
              </a:buClr>
              <a:buSzPts val="1400"/>
              <a:buFont typeface="Noto Sans Symbols"/>
              <a:buNone/>
              <a:defRPr b="0" i="0" sz="2000" u="none" cap="none" strike="noStrike">
                <a:solidFill>
                  <a:schemeClr val="lt2"/>
                </a:solidFill>
                <a:latin typeface="Lustria"/>
                <a:ea typeface="Lustria"/>
                <a:cs typeface="Lustria"/>
                <a:sym typeface="Lustria"/>
              </a:defRPr>
            </a:lvl1pPr>
            <a:lvl2pPr lvl="1" marR="0" rtl="0" algn="l">
              <a:spcBef>
                <a:spcPts val="600"/>
              </a:spcBef>
              <a:spcAft>
                <a:spcPts val="0"/>
              </a:spcAft>
              <a:buClr>
                <a:schemeClr val="lt2"/>
              </a:buClr>
              <a:buSzPts val="1400"/>
              <a:buFont typeface="Noto Sans Symbols"/>
              <a:buNone/>
              <a:defRPr b="0" i="0" sz="2000" u="none" cap="none" strike="noStrike">
                <a:solidFill>
                  <a:schemeClr val="lt2"/>
                </a:solidFill>
                <a:latin typeface="Lustria"/>
                <a:ea typeface="Lustria"/>
                <a:cs typeface="Lustria"/>
                <a:sym typeface="Lustria"/>
              </a:defRPr>
            </a:lvl2pPr>
            <a:lvl3pPr lvl="2" marR="0" rtl="0" algn="l">
              <a:spcBef>
                <a:spcPts val="600"/>
              </a:spcBef>
              <a:spcAft>
                <a:spcPts val="0"/>
              </a:spcAft>
              <a:buClr>
                <a:schemeClr val="lt2"/>
              </a:buClr>
              <a:buSzPts val="1400"/>
              <a:buFont typeface="Noto Sans Symbols"/>
              <a:buNone/>
              <a:defRPr b="0" i="0" sz="2000" u="none" cap="none" strike="noStrike">
                <a:solidFill>
                  <a:schemeClr val="lt2"/>
                </a:solidFill>
                <a:latin typeface="Lustria"/>
                <a:ea typeface="Lustria"/>
                <a:cs typeface="Lustria"/>
                <a:sym typeface="Lustria"/>
              </a:defRPr>
            </a:lvl3pPr>
            <a:lvl4pPr lvl="3" marR="0" rtl="0" algn="l">
              <a:spcBef>
                <a:spcPts val="600"/>
              </a:spcBef>
              <a:spcAft>
                <a:spcPts val="0"/>
              </a:spcAft>
              <a:buClr>
                <a:schemeClr val="lt2"/>
              </a:buClr>
              <a:buSzPts val="1400"/>
              <a:buFont typeface="Noto Sans Symbols"/>
              <a:buNone/>
              <a:defRPr b="0" i="0" sz="2000" u="none" cap="none" strike="noStrike">
                <a:solidFill>
                  <a:schemeClr val="lt2"/>
                </a:solidFill>
                <a:latin typeface="Lustria"/>
                <a:ea typeface="Lustria"/>
                <a:cs typeface="Lustria"/>
                <a:sym typeface="Lustria"/>
              </a:defRPr>
            </a:lvl4pPr>
            <a:lvl5pPr lvl="4" marR="0" rtl="0" algn="l">
              <a:spcBef>
                <a:spcPts val="600"/>
              </a:spcBef>
              <a:spcAft>
                <a:spcPts val="0"/>
              </a:spcAft>
              <a:buClr>
                <a:schemeClr val="lt2"/>
              </a:buClr>
              <a:buSzPts val="1400"/>
              <a:buFont typeface="Noto Sans Symbols"/>
              <a:buNone/>
              <a:defRPr b="0" i="0" sz="2000" u="none" cap="none" strike="noStrike">
                <a:solidFill>
                  <a:schemeClr val="lt2"/>
                </a:solidFill>
                <a:latin typeface="Lustria"/>
                <a:ea typeface="Lustria"/>
                <a:cs typeface="Lustria"/>
                <a:sym typeface="Lustria"/>
              </a:defRPr>
            </a:lvl5pPr>
            <a:lvl6pPr lvl="5" marR="0" rtl="0" algn="l">
              <a:spcBef>
                <a:spcPts val="600"/>
              </a:spcBef>
              <a:spcAft>
                <a:spcPts val="0"/>
              </a:spcAft>
              <a:buClr>
                <a:schemeClr val="lt2"/>
              </a:buClr>
              <a:buSzPts val="1400"/>
              <a:buFont typeface="Noto Sans Symbols"/>
              <a:buNone/>
              <a:defRPr b="0" i="0" sz="2000" u="none" cap="none" strike="noStrike">
                <a:solidFill>
                  <a:schemeClr val="lt2"/>
                </a:solidFill>
                <a:latin typeface="Lustria"/>
                <a:ea typeface="Lustria"/>
                <a:cs typeface="Lustria"/>
                <a:sym typeface="Lustria"/>
              </a:defRPr>
            </a:lvl6pPr>
            <a:lvl7pPr lvl="6" marR="0" rtl="0" algn="l">
              <a:spcBef>
                <a:spcPts val="600"/>
              </a:spcBef>
              <a:spcAft>
                <a:spcPts val="0"/>
              </a:spcAft>
              <a:buClr>
                <a:schemeClr val="lt2"/>
              </a:buClr>
              <a:buSzPts val="1400"/>
              <a:buFont typeface="Noto Sans Symbols"/>
              <a:buNone/>
              <a:defRPr b="0" i="0" sz="2000" u="none" cap="none" strike="noStrike">
                <a:solidFill>
                  <a:schemeClr val="lt2"/>
                </a:solidFill>
                <a:latin typeface="Lustria"/>
                <a:ea typeface="Lustria"/>
                <a:cs typeface="Lustria"/>
                <a:sym typeface="Lustria"/>
              </a:defRPr>
            </a:lvl7pPr>
            <a:lvl8pPr lvl="7" marR="0" rtl="0" algn="l">
              <a:spcBef>
                <a:spcPts val="600"/>
              </a:spcBef>
              <a:spcAft>
                <a:spcPts val="0"/>
              </a:spcAft>
              <a:buClr>
                <a:schemeClr val="lt2"/>
              </a:buClr>
              <a:buSzPts val="1400"/>
              <a:buFont typeface="Noto Sans Symbols"/>
              <a:buNone/>
              <a:defRPr b="0" i="0" sz="2000" u="none" cap="none" strike="noStrike">
                <a:solidFill>
                  <a:schemeClr val="lt2"/>
                </a:solidFill>
                <a:latin typeface="Lustria"/>
                <a:ea typeface="Lustria"/>
                <a:cs typeface="Lustria"/>
                <a:sym typeface="Lustria"/>
              </a:defRPr>
            </a:lvl8pPr>
            <a:lvl9pPr lvl="8" marR="0" rtl="0" algn="l">
              <a:spcBef>
                <a:spcPts val="600"/>
              </a:spcBef>
              <a:spcAft>
                <a:spcPts val="600"/>
              </a:spcAft>
              <a:buClr>
                <a:schemeClr val="lt2"/>
              </a:buClr>
              <a:buSzPts val="1400"/>
              <a:buFont typeface="Noto Sans Symbols"/>
              <a:buNone/>
              <a:defRPr b="0" i="0" sz="2000" u="none" cap="none" strike="noStrike">
                <a:solidFill>
                  <a:schemeClr val="lt2"/>
                </a:solidFill>
                <a:latin typeface="Lustria"/>
                <a:ea typeface="Lustria"/>
                <a:cs typeface="Lustria"/>
                <a:sym typeface="Lustria"/>
              </a:defRPr>
            </a:lvl9pPr>
          </a:lstStyle>
          <a:p/>
        </p:txBody>
      </p:sp>
      <p:sp>
        <p:nvSpPr>
          <p:cNvPr id="75" name="Google Shape;75;p31"/>
          <p:cNvSpPr txBox="1"/>
          <p:nvPr>
            <p:ph idx="1" type="body"/>
          </p:nvPr>
        </p:nvSpPr>
        <p:spPr>
          <a:xfrm>
            <a:off x="913795" y="5108728"/>
            <a:ext cx="10353762" cy="6824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76" name="Google Shape;76;p3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1"/>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9" name="Shape 79"/>
        <p:cNvGrpSpPr/>
        <p:nvPr/>
      </p:nvGrpSpPr>
      <p:grpSpPr>
        <a:xfrm>
          <a:off x="0" y="0"/>
          <a:ext cx="0" cy="0"/>
          <a:chOff x="0" y="0"/>
          <a:chExt cx="0" cy="0"/>
        </a:xfrm>
      </p:grpSpPr>
      <p:sp>
        <p:nvSpPr>
          <p:cNvPr id="80" name="Google Shape;80;p32"/>
          <p:cNvSpPr txBox="1"/>
          <p:nvPr>
            <p:ph type="title"/>
          </p:nvPr>
        </p:nvSpPr>
        <p:spPr>
          <a:xfrm>
            <a:off x="913795" y="608437"/>
            <a:ext cx="10353762" cy="353434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32"/>
          <p:cNvSpPr txBox="1"/>
          <p:nvPr>
            <p:ph idx="1" type="body"/>
          </p:nvPr>
        </p:nvSpPr>
        <p:spPr>
          <a:xfrm>
            <a:off x="913794" y="4295180"/>
            <a:ext cx="10353763" cy="150182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2" name="Google Shape;82;p3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2"/>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5" name="Shape 85"/>
        <p:cNvGrpSpPr/>
        <p:nvPr/>
      </p:nvGrpSpPr>
      <p:grpSpPr>
        <a:xfrm>
          <a:off x="0" y="0"/>
          <a:ext cx="0" cy="0"/>
          <a:chOff x="0" y="0"/>
          <a:chExt cx="0" cy="0"/>
        </a:xfrm>
      </p:grpSpPr>
      <p:sp>
        <p:nvSpPr>
          <p:cNvPr id="86" name="Google Shape;86;p33"/>
          <p:cNvSpPr txBox="1"/>
          <p:nvPr>
            <p:ph type="title"/>
          </p:nvPr>
        </p:nvSpPr>
        <p:spPr>
          <a:xfrm>
            <a:off x="1446212" y="609600"/>
            <a:ext cx="9302752" cy="299290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33"/>
          <p:cNvSpPr txBox="1"/>
          <p:nvPr>
            <p:ph idx="1" type="body"/>
          </p:nvPr>
        </p:nvSpPr>
        <p:spPr>
          <a:xfrm>
            <a:off x="1720644" y="3610032"/>
            <a:ext cx="8752299" cy="532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r">
              <a:spcBef>
                <a:spcPts val="280"/>
              </a:spcBef>
              <a:spcAft>
                <a:spcPts val="0"/>
              </a:spcAft>
              <a:buSzPts val="980"/>
              <a:buNone/>
              <a:defRPr sz="14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8" name="Google Shape;88;p33"/>
          <p:cNvSpPr txBox="1"/>
          <p:nvPr>
            <p:ph idx="2" type="body"/>
          </p:nvPr>
        </p:nvSpPr>
        <p:spPr>
          <a:xfrm>
            <a:off x="913794" y="4304353"/>
            <a:ext cx="10353763" cy="148949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9" name="Google Shape;89;p3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3"/>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33"/>
          <p:cNvSpPr txBox="1"/>
          <p:nvPr/>
        </p:nvSpPr>
        <p:spPr>
          <a:xfrm>
            <a:off x="990600" y="88479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Lustria"/>
              <a:buNone/>
            </a:pPr>
            <a:r>
              <a:rPr b="0" i="0" lang="en-US" sz="8000" u="none" cap="none" strike="noStrike">
                <a:solidFill>
                  <a:schemeClr val="lt1"/>
                </a:solidFill>
                <a:latin typeface="Lustria"/>
                <a:ea typeface="Lustria"/>
                <a:cs typeface="Lustria"/>
                <a:sym typeface="Lustria"/>
              </a:rPr>
              <a:t>“</a:t>
            </a:r>
            <a:endParaRPr/>
          </a:p>
        </p:txBody>
      </p:sp>
      <p:sp>
        <p:nvSpPr>
          <p:cNvPr id="93" name="Google Shape;93;p33"/>
          <p:cNvSpPr txBox="1"/>
          <p:nvPr/>
        </p:nvSpPr>
        <p:spPr>
          <a:xfrm>
            <a:off x="10504716" y="2928258"/>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Lustria"/>
              <a:buNone/>
            </a:pPr>
            <a:r>
              <a:rPr b="0" i="0" lang="en-US" sz="8000" u="none" cap="none" strike="noStrike">
                <a:solidFill>
                  <a:schemeClr val="lt1"/>
                </a:solidFill>
                <a:latin typeface="Lustria"/>
                <a:ea typeface="Lustria"/>
                <a:cs typeface="Lustria"/>
                <a:sym typeface="Lustria"/>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4" name="Shape 94"/>
        <p:cNvGrpSpPr/>
        <p:nvPr/>
      </p:nvGrpSpPr>
      <p:grpSpPr>
        <a:xfrm>
          <a:off x="0" y="0"/>
          <a:ext cx="0" cy="0"/>
          <a:chOff x="0" y="0"/>
          <a:chExt cx="0" cy="0"/>
        </a:xfrm>
      </p:grpSpPr>
      <p:sp>
        <p:nvSpPr>
          <p:cNvPr id="95" name="Google Shape;95;p34"/>
          <p:cNvSpPr txBox="1"/>
          <p:nvPr>
            <p:ph type="title"/>
          </p:nvPr>
        </p:nvSpPr>
        <p:spPr>
          <a:xfrm>
            <a:off x="913794" y="2126942"/>
            <a:ext cx="10353763" cy="2511835"/>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34"/>
          <p:cNvSpPr txBox="1"/>
          <p:nvPr>
            <p:ph idx="1" type="body"/>
          </p:nvPr>
        </p:nvSpPr>
        <p:spPr>
          <a:xfrm>
            <a:off x="913784" y="4650556"/>
            <a:ext cx="10352199" cy="114064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97" name="Google Shape;97;p3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34"/>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0" name="Shape 100"/>
        <p:cNvGrpSpPr/>
        <p:nvPr/>
      </p:nvGrpSpPr>
      <p:grpSpPr>
        <a:xfrm>
          <a:off x="0" y="0"/>
          <a:ext cx="0" cy="0"/>
          <a:chOff x="0" y="0"/>
          <a:chExt cx="0" cy="0"/>
        </a:xfrm>
      </p:grpSpPr>
      <p:sp>
        <p:nvSpPr>
          <p:cNvPr id="101" name="Google Shape;101;p35"/>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35"/>
          <p:cNvSpPr txBox="1"/>
          <p:nvPr>
            <p:ph idx="1" type="body"/>
          </p:nvPr>
        </p:nvSpPr>
        <p:spPr>
          <a:xfrm>
            <a:off x="913795" y="1885950"/>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3" name="Google Shape;103;p35"/>
          <p:cNvSpPr txBox="1"/>
          <p:nvPr>
            <p:ph idx="2" type="body"/>
          </p:nvPr>
        </p:nvSpPr>
        <p:spPr>
          <a:xfrm>
            <a:off x="913795" y="2571750"/>
            <a:ext cx="3300984" cy="32194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4" name="Google Shape;104;p35"/>
          <p:cNvSpPr txBox="1"/>
          <p:nvPr>
            <p:ph idx="3" type="body"/>
          </p:nvPr>
        </p:nvSpPr>
        <p:spPr>
          <a:xfrm>
            <a:off x="4446711" y="1885950"/>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5" name="Google Shape;105;p35"/>
          <p:cNvSpPr txBox="1"/>
          <p:nvPr>
            <p:ph idx="4" type="body"/>
          </p:nvPr>
        </p:nvSpPr>
        <p:spPr>
          <a:xfrm>
            <a:off x="4441435" y="2571750"/>
            <a:ext cx="3300984" cy="32194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6" name="Google Shape;106;p35"/>
          <p:cNvSpPr txBox="1"/>
          <p:nvPr>
            <p:ph idx="5" type="body"/>
          </p:nvPr>
        </p:nvSpPr>
        <p:spPr>
          <a:xfrm>
            <a:off x="7966572" y="1885950"/>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7" name="Google Shape;107;p35"/>
          <p:cNvSpPr txBox="1"/>
          <p:nvPr>
            <p:ph idx="6" type="body"/>
          </p:nvPr>
        </p:nvSpPr>
        <p:spPr>
          <a:xfrm>
            <a:off x="7966572" y="2571750"/>
            <a:ext cx="3300984" cy="32194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8" name="Google Shape;108;p3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35"/>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3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1" name="Shape 111"/>
        <p:cNvGrpSpPr/>
        <p:nvPr/>
      </p:nvGrpSpPr>
      <p:grpSpPr>
        <a:xfrm>
          <a:off x="0" y="0"/>
          <a:ext cx="0" cy="0"/>
          <a:chOff x="0" y="0"/>
          <a:chExt cx="0" cy="0"/>
        </a:xfrm>
      </p:grpSpPr>
      <p:pic>
        <p:nvPicPr>
          <p:cNvPr descr="Slate-V2-HD-3colPhotoInset.png" id="112" name="Google Shape;112;p36"/>
          <p:cNvPicPr preferRelativeResize="0"/>
          <p:nvPr/>
        </p:nvPicPr>
        <p:blipFill rotWithShape="1">
          <a:blip r:embed="rId2">
            <a:alphaModFix/>
          </a:blip>
          <a:srcRect b="0" l="0" r="0" t="0"/>
          <a:stretch/>
        </p:blipFill>
        <p:spPr>
          <a:xfrm>
            <a:off x="897962" y="1818214"/>
            <a:ext cx="3339972" cy="1847851"/>
          </a:xfrm>
          <a:prstGeom prst="rect">
            <a:avLst/>
          </a:prstGeom>
          <a:noFill/>
          <a:ln>
            <a:noFill/>
          </a:ln>
        </p:spPr>
      </p:pic>
      <p:pic>
        <p:nvPicPr>
          <p:cNvPr descr="Slate-V2-HD-3colPhotoInset.png" id="113" name="Google Shape;113;p36"/>
          <p:cNvPicPr preferRelativeResize="0"/>
          <p:nvPr/>
        </p:nvPicPr>
        <p:blipFill rotWithShape="1">
          <a:blip r:embed="rId2">
            <a:alphaModFix/>
          </a:blip>
          <a:srcRect b="0" l="0" r="0" t="0"/>
          <a:stretch/>
        </p:blipFill>
        <p:spPr>
          <a:xfrm>
            <a:off x="4403800" y="1818214"/>
            <a:ext cx="3339972" cy="1847851"/>
          </a:xfrm>
          <a:prstGeom prst="rect">
            <a:avLst/>
          </a:prstGeom>
          <a:noFill/>
          <a:ln>
            <a:noFill/>
          </a:ln>
        </p:spPr>
      </p:pic>
      <p:pic>
        <p:nvPicPr>
          <p:cNvPr descr="Slate-V2-HD-3colPhotoInset.png" id="114" name="Google Shape;114;p36"/>
          <p:cNvPicPr preferRelativeResize="0"/>
          <p:nvPr/>
        </p:nvPicPr>
        <p:blipFill rotWithShape="1">
          <a:blip r:embed="rId2">
            <a:alphaModFix/>
          </a:blip>
          <a:srcRect b="0" l="0" r="0" t="0"/>
          <a:stretch/>
        </p:blipFill>
        <p:spPr>
          <a:xfrm>
            <a:off x="7936051" y="1818214"/>
            <a:ext cx="3339972" cy="1847851"/>
          </a:xfrm>
          <a:prstGeom prst="rect">
            <a:avLst/>
          </a:prstGeom>
          <a:noFill/>
          <a:ln>
            <a:noFill/>
          </a:ln>
        </p:spPr>
      </p:pic>
      <p:sp>
        <p:nvSpPr>
          <p:cNvPr id="115" name="Google Shape;115;p36"/>
          <p:cNvSpPr txBox="1"/>
          <p:nvPr>
            <p:ph type="title"/>
          </p:nvPr>
        </p:nvSpPr>
        <p:spPr>
          <a:xfrm>
            <a:off x="913794" y="609600"/>
            <a:ext cx="10353763"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36"/>
          <p:cNvSpPr txBox="1"/>
          <p:nvPr>
            <p:ph idx="1" type="body"/>
          </p:nvPr>
        </p:nvSpPr>
        <p:spPr>
          <a:xfrm>
            <a:off x="913795"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17" name="Google Shape;117;p36"/>
          <p:cNvSpPr/>
          <p:nvPr>
            <p:ph idx="2" type="pic"/>
          </p:nvPr>
        </p:nvSpPr>
        <p:spPr>
          <a:xfrm>
            <a:off x="1018102" y="1938918"/>
            <a:ext cx="3092368" cy="1602954"/>
          </a:xfrm>
          <a:prstGeom prst="roundRect">
            <a:avLst>
              <a:gd fmla="val 1858" name="adj"/>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spcBef>
                <a:spcPts val="32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1pPr>
            <a:lvl2pPr lvl="1"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2pPr>
            <a:lvl3pPr lvl="2"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3pPr>
            <a:lvl4pPr lvl="3"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4pPr>
            <a:lvl5pPr lvl="4"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5pPr>
            <a:lvl6pPr lvl="5"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6pPr>
            <a:lvl7pPr lvl="6"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7pPr>
            <a:lvl8pPr lvl="7"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8pPr>
            <a:lvl9pPr lvl="8" marR="0" rtl="0" algn="l">
              <a:spcBef>
                <a:spcPts val="600"/>
              </a:spcBef>
              <a:spcAft>
                <a:spcPts val="60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9pPr>
          </a:lstStyle>
          <a:p/>
        </p:txBody>
      </p:sp>
      <p:sp>
        <p:nvSpPr>
          <p:cNvPr id="118" name="Google Shape;118;p36"/>
          <p:cNvSpPr txBox="1"/>
          <p:nvPr>
            <p:ph idx="3" type="body"/>
          </p:nvPr>
        </p:nvSpPr>
        <p:spPr>
          <a:xfrm>
            <a:off x="913795" y="4480368"/>
            <a:ext cx="3300984" cy="13108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19" name="Google Shape;119;p36"/>
          <p:cNvSpPr txBox="1"/>
          <p:nvPr>
            <p:ph idx="4" type="body"/>
          </p:nvPr>
        </p:nvSpPr>
        <p:spPr>
          <a:xfrm>
            <a:off x="4442788"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0" name="Google Shape;120;p36"/>
          <p:cNvSpPr/>
          <p:nvPr>
            <p:ph idx="5" type="pic"/>
          </p:nvPr>
        </p:nvSpPr>
        <p:spPr>
          <a:xfrm>
            <a:off x="4545743" y="1939094"/>
            <a:ext cx="3092368" cy="1608164"/>
          </a:xfrm>
          <a:prstGeom prst="roundRect">
            <a:avLst>
              <a:gd fmla="val 1858" name="adj"/>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spcBef>
                <a:spcPts val="32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1pPr>
            <a:lvl2pPr lvl="1"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2pPr>
            <a:lvl3pPr lvl="2"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3pPr>
            <a:lvl4pPr lvl="3"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4pPr>
            <a:lvl5pPr lvl="4"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5pPr>
            <a:lvl6pPr lvl="5"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6pPr>
            <a:lvl7pPr lvl="6"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7pPr>
            <a:lvl8pPr lvl="7"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8pPr>
            <a:lvl9pPr lvl="8" marR="0" rtl="0" algn="l">
              <a:spcBef>
                <a:spcPts val="600"/>
              </a:spcBef>
              <a:spcAft>
                <a:spcPts val="60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9pPr>
          </a:lstStyle>
          <a:p/>
        </p:txBody>
      </p:sp>
      <p:sp>
        <p:nvSpPr>
          <p:cNvPr id="121" name="Google Shape;121;p36"/>
          <p:cNvSpPr txBox="1"/>
          <p:nvPr>
            <p:ph idx="6" type="body"/>
          </p:nvPr>
        </p:nvSpPr>
        <p:spPr>
          <a:xfrm>
            <a:off x="4441435" y="4480367"/>
            <a:ext cx="3300984" cy="13108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2" name="Google Shape;122;p36"/>
          <p:cNvSpPr txBox="1"/>
          <p:nvPr>
            <p:ph idx="7" type="body"/>
          </p:nvPr>
        </p:nvSpPr>
        <p:spPr>
          <a:xfrm>
            <a:off x="7966697"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3" name="Google Shape;123;p36"/>
          <p:cNvSpPr/>
          <p:nvPr>
            <p:ph idx="8" type="pic"/>
          </p:nvPr>
        </p:nvSpPr>
        <p:spPr>
          <a:xfrm>
            <a:off x="8075698" y="1934432"/>
            <a:ext cx="3092368" cy="1607294"/>
          </a:xfrm>
          <a:prstGeom prst="roundRect">
            <a:avLst>
              <a:gd fmla="val 1858" name="adj"/>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spcBef>
                <a:spcPts val="32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1pPr>
            <a:lvl2pPr lvl="1"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2pPr>
            <a:lvl3pPr lvl="2"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3pPr>
            <a:lvl4pPr lvl="3"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4pPr>
            <a:lvl5pPr lvl="4"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5pPr>
            <a:lvl6pPr lvl="5"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6pPr>
            <a:lvl7pPr lvl="6"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7pPr>
            <a:lvl8pPr lvl="7"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8pPr>
            <a:lvl9pPr lvl="8" marR="0" rtl="0" algn="l">
              <a:spcBef>
                <a:spcPts val="600"/>
              </a:spcBef>
              <a:spcAft>
                <a:spcPts val="60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9pPr>
          </a:lstStyle>
          <a:p/>
        </p:txBody>
      </p:sp>
      <p:sp>
        <p:nvSpPr>
          <p:cNvPr id="124" name="Google Shape;124;p36"/>
          <p:cNvSpPr txBox="1"/>
          <p:nvPr>
            <p:ph idx="9" type="body"/>
          </p:nvPr>
        </p:nvSpPr>
        <p:spPr>
          <a:xfrm>
            <a:off x="7966572" y="4480365"/>
            <a:ext cx="3300984" cy="1310835"/>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5" name="Google Shape;125;p3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36"/>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3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8" name="Shape 128"/>
        <p:cNvGrpSpPr/>
        <p:nvPr/>
      </p:nvGrpSpPr>
      <p:grpSpPr>
        <a:xfrm>
          <a:off x="0" y="0"/>
          <a:ext cx="0" cy="0"/>
          <a:chOff x="0" y="0"/>
          <a:chExt cx="0" cy="0"/>
        </a:xfrm>
      </p:grpSpPr>
      <p:sp>
        <p:nvSpPr>
          <p:cNvPr id="129" name="Google Shape;129;p37"/>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37"/>
          <p:cNvSpPr txBox="1"/>
          <p:nvPr>
            <p:ph idx="1" type="body"/>
          </p:nvPr>
        </p:nvSpPr>
        <p:spPr>
          <a:xfrm rot="5400000">
            <a:off x="4061301" y="-1415056"/>
            <a:ext cx="4058751" cy="1035376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131" name="Google Shape;131;p3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37"/>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3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4" name="Shape 134"/>
        <p:cNvGrpSpPr/>
        <p:nvPr/>
      </p:nvGrpSpPr>
      <p:grpSpPr>
        <a:xfrm>
          <a:off x="0" y="0"/>
          <a:ext cx="0" cy="0"/>
          <a:chOff x="0" y="0"/>
          <a:chExt cx="0" cy="0"/>
        </a:xfrm>
      </p:grpSpPr>
      <p:sp>
        <p:nvSpPr>
          <p:cNvPr id="135" name="Google Shape;135;p38"/>
          <p:cNvSpPr txBox="1"/>
          <p:nvPr>
            <p:ph type="title"/>
          </p:nvPr>
        </p:nvSpPr>
        <p:spPr>
          <a:xfrm rot="5400000">
            <a:off x="7534511" y="2058156"/>
            <a:ext cx="5181601" cy="2284487"/>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l">
              <a:spcBef>
                <a:spcPts val="0"/>
              </a:spcBef>
              <a:spcAft>
                <a:spcPts val="0"/>
              </a:spcAft>
              <a:buClr>
                <a:schemeClr val="lt2"/>
              </a:buClr>
              <a:buSzPts val="4000"/>
              <a:buFont typeface="Lustria"/>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38"/>
          <p:cNvSpPr txBox="1"/>
          <p:nvPr>
            <p:ph idx="1" type="body"/>
          </p:nvPr>
        </p:nvSpPr>
        <p:spPr>
          <a:xfrm rot="5400000">
            <a:off x="2281431" y="-758036"/>
            <a:ext cx="5181601" cy="79168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137" name="Google Shape;137;p3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38"/>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3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23"/>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3"/>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20" name="Google Shape;20;p2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3"/>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 name="Shape 23"/>
        <p:cNvGrpSpPr/>
        <p:nvPr/>
      </p:nvGrpSpPr>
      <p:grpSpPr>
        <a:xfrm>
          <a:off x="0" y="0"/>
          <a:ext cx="0" cy="0"/>
          <a:chOff x="0" y="0"/>
          <a:chExt cx="0" cy="0"/>
        </a:xfrm>
      </p:grpSpPr>
      <p:sp>
        <p:nvSpPr>
          <p:cNvPr id="24" name="Google Shape;24;p24"/>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4"/>
          <p:cNvSpPr txBox="1"/>
          <p:nvPr>
            <p:ph idx="1" type="body"/>
          </p:nvPr>
        </p:nvSpPr>
        <p:spPr>
          <a:xfrm>
            <a:off x="913795" y="1732449"/>
            <a:ext cx="5060497" cy="40587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26" name="Google Shape;26;p24"/>
          <p:cNvSpPr txBox="1"/>
          <p:nvPr>
            <p:ph idx="2" type="body"/>
          </p:nvPr>
        </p:nvSpPr>
        <p:spPr>
          <a:xfrm>
            <a:off x="6202892" y="1732449"/>
            <a:ext cx="5064665"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27" name="Google Shape;27;p2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4"/>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 name="Shape 30"/>
        <p:cNvGrpSpPr/>
        <p:nvPr/>
      </p:nvGrpSpPr>
      <p:grpSpPr>
        <a:xfrm>
          <a:off x="0" y="0"/>
          <a:ext cx="0" cy="0"/>
          <a:chOff x="0" y="0"/>
          <a:chExt cx="0" cy="0"/>
        </a:xfrm>
      </p:grpSpPr>
      <p:sp>
        <p:nvSpPr>
          <p:cNvPr id="31" name="Google Shape;31;p2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5"/>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26"/>
          <p:cNvSpPr txBox="1"/>
          <p:nvPr>
            <p:ph type="title"/>
          </p:nvPr>
        </p:nvSpPr>
        <p:spPr>
          <a:xfrm>
            <a:off x="1295401" y="1761067"/>
            <a:ext cx="9590550" cy="182881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4000"/>
              <a:buFont typeface="Lustria"/>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26"/>
          <p:cNvSpPr txBox="1"/>
          <p:nvPr>
            <p:ph idx="1" type="body"/>
          </p:nvPr>
        </p:nvSpPr>
        <p:spPr>
          <a:xfrm>
            <a:off x="1295401" y="3589879"/>
            <a:ext cx="9590550" cy="150705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400"/>
              </a:spcBef>
              <a:spcAft>
                <a:spcPts val="0"/>
              </a:spcAft>
              <a:buSzPts val="1400"/>
              <a:buNone/>
              <a:defRPr sz="2000">
                <a:solidFill>
                  <a:schemeClr val="lt1"/>
                </a:solidFill>
              </a:defRPr>
            </a:lvl1pPr>
            <a:lvl2pPr indent="-228600" lvl="1" marL="914400" algn="l">
              <a:spcBef>
                <a:spcPts val="600"/>
              </a:spcBef>
              <a:spcAft>
                <a:spcPts val="0"/>
              </a:spcAft>
              <a:buSzPts val="1260"/>
              <a:buNone/>
              <a:defRPr sz="1800">
                <a:solidFill>
                  <a:schemeClr val="lt1"/>
                </a:solidFill>
              </a:defRPr>
            </a:lvl2pPr>
            <a:lvl3pPr indent="-228600" lvl="2" marL="1371600" algn="l">
              <a:spcBef>
                <a:spcPts val="600"/>
              </a:spcBef>
              <a:spcAft>
                <a:spcPts val="0"/>
              </a:spcAft>
              <a:buSzPts val="1120"/>
              <a:buNone/>
              <a:defRPr sz="1600">
                <a:solidFill>
                  <a:schemeClr val="lt1"/>
                </a:solidFill>
              </a:defRPr>
            </a:lvl3pPr>
            <a:lvl4pPr indent="-228600" lvl="3" marL="1828800" algn="l">
              <a:spcBef>
                <a:spcPts val="600"/>
              </a:spcBef>
              <a:spcAft>
                <a:spcPts val="0"/>
              </a:spcAft>
              <a:buSzPts val="980"/>
              <a:buNone/>
              <a:defRPr sz="1400">
                <a:solidFill>
                  <a:schemeClr val="lt1"/>
                </a:solidFill>
              </a:defRPr>
            </a:lvl4pPr>
            <a:lvl5pPr indent="-228600" lvl="4" marL="2286000" algn="l">
              <a:spcBef>
                <a:spcPts val="600"/>
              </a:spcBef>
              <a:spcAft>
                <a:spcPts val="0"/>
              </a:spcAft>
              <a:buSzPts val="980"/>
              <a:buNone/>
              <a:defRPr sz="1400">
                <a:solidFill>
                  <a:schemeClr val="lt1"/>
                </a:solidFill>
              </a:defRPr>
            </a:lvl5pPr>
            <a:lvl6pPr indent="-228600" lvl="5" marL="2743200" algn="l">
              <a:spcBef>
                <a:spcPts val="600"/>
              </a:spcBef>
              <a:spcAft>
                <a:spcPts val="0"/>
              </a:spcAft>
              <a:buSzPts val="980"/>
              <a:buNone/>
              <a:defRPr sz="1400">
                <a:solidFill>
                  <a:schemeClr val="lt1"/>
                </a:solidFill>
              </a:defRPr>
            </a:lvl6pPr>
            <a:lvl7pPr indent="-228600" lvl="6" marL="3200400" algn="l">
              <a:spcBef>
                <a:spcPts val="600"/>
              </a:spcBef>
              <a:spcAft>
                <a:spcPts val="0"/>
              </a:spcAft>
              <a:buSzPts val="980"/>
              <a:buNone/>
              <a:defRPr sz="1400">
                <a:solidFill>
                  <a:schemeClr val="lt1"/>
                </a:solidFill>
              </a:defRPr>
            </a:lvl7pPr>
            <a:lvl8pPr indent="-228600" lvl="7" marL="3657600" algn="l">
              <a:spcBef>
                <a:spcPts val="600"/>
              </a:spcBef>
              <a:spcAft>
                <a:spcPts val="0"/>
              </a:spcAft>
              <a:buSzPts val="980"/>
              <a:buNone/>
              <a:defRPr sz="1400">
                <a:solidFill>
                  <a:schemeClr val="lt1"/>
                </a:solidFill>
              </a:defRPr>
            </a:lvl8pPr>
            <a:lvl9pPr indent="-228600" lvl="8" marL="4114800" algn="l">
              <a:spcBef>
                <a:spcPts val="600"/>
              </a:spcBef>
              <a:spcAft>
                <a:spcPts val="600"/>
              </a:spcAft>
              <a:buSzPts val="980"/>
              <a:buNone/>
              <a:defRPr sz="1400">
                <a:solidFill>
                  <a:schemeClr val="lt1"/>
                </a:solidFill>
              </a:defRPr>
            </a:lvl9pPr>
          </a:lstStyle>
          <a:p/>
        </p:txBody>
      </p:sp>
      <p:sp>
        <p:nvSpPr>
          <p:cNvPr id="37" name="Google Shape;37;p2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6"/>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pic>
        <p:nvPicPr>
          <p:cNvPr descr="Slate-V2-HD-compPhotoInset.png" id="41" name="Google Shape;41;p27"/>
          <p:cNvPicPr preferRelativeResize="0"/>
          <p:nvPr/>
        </p:nvPicPr>
        <p:blipFill rotWithShape="1">
          <a:blip r:embed="rId2">
            <a:alphaModFix/>
          </a:blip>
          <a:srcRect b="0" l="0" r="0" t="0"/>
          <a:stretch/>
        </p:blipFill>
        <p:spPr>
          <a:xfrm>
            <a:off x="913795" y="1734506"/>
            <a:ext cx="5089072" cy="4148769"/>
          </a:xfrm>
          <a:prstGeom prst="rect">
            <a:avLst/>
          </a:prstGeom>
          <a:noFill/>
          <a:ln>
            <a:noFill/>
          </a:ln>
        </p:spPr>
      </p:pic>
      <p:pic>
        <p:nvPicPr>
          <p:cNvPr descr="Slate-V2-HD-compPhotoInset.png" id="42" name="Google Shape;42;p27"/>
          <p:cNvPicPr preferRelativeResize="0"/>
          <p:nvPr/>
        </p:nvPicPr>
        <p:blipFill rotWithShape="1">
          <a:blip r:embed="rId2">
            <a:alphaModFix/>
          </a:blip>
          <a:srcRect b="0" l="0" r="0" t="0"/>
          <a:stretch/>
        </p:blipFill>
        <p:spPr>
          <a:xfrm>
            <a:off x="6178485" y="1734506"/>
            <a:ext cx="5089072" cy="4148769"/>
          </a:xfrm>
          <a:prstGeom prst="rect">
            <a:avLst/>
          </a:prstGeom>
          <a:noFill/>
          <a:ln>
            <a:noFill/>
          </a:ln>
        </p:spPr>
      </p:pic>
      <p:sp>
        <p:nvSpPr>
          <p:cNvPr id="43" name="Google Shape;43;p27"/>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4000"/>
              <a:buFont typeface="Lustria"/>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7"/>
          <p:cNvSpPr txBox="1"/>
          <p:nvPr>
            <p:ph idx="1" type="body"/>
          </p:nvPr>
        </p:nvSpPr>
        <p:spPr>
          <a:xfrm>
            <a:off x="1005872" y="1835254"/>
            <a:ext cx="4876344" cy="544884"/>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5" name="Google Shape;45;p27"/>
          <p:cNvSpPr txBox="1"/>
          <p:nvPr>
            <p:ph idx="2" type="body"/>
          </p:nvPr>
        </p:nvSpPr>
        <p:spPr>
          <a:xfrm>
            <a:off x="1005872" y="2380137"/>
            <a:ext cx="4876344" cy="341106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6" name="Google Shape;46;p27"/>
          <p:cNvSpPr txBox="1"/>
          <p:nvPr>
            <p:ph idx="3" type="body"/>
          </p:nvPr>
        </p:nvSpPr>
        <p:spPr>
          <a:xfrm>
            <a:off x="6294967" y="1835254"/>
            <a:ext cx="4895330" cy="54488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7" name="Google Shape;47;p27"/>
          <p:cNvSpPr txBox="1"/>
          <p:nvPr>
            <p:ph idx="4" type="body"/>
          </p:nvPr>
        </p:nvSpPr>
        <p:spPr>
          <a:xfrm>
            <a:off x="6294967" y="2380137"/>
            <a:ext cx="4895330" cy="341106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8" name="Google Shape;48;p2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7"/>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2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28"/>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8"/>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29"/>
          <p:cNvSpPr txBox="1"/>
          <p:nvPr>
            <p:ph type="title"/>
          </p:nvPr>
        </p:nvSpPr>
        <p:spPr>
          <a:xfrm>
            <a:off x="913795" y="609600"/>
            <a:ext cx="3706889" cy="1821918"/>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spcBef>
                <a:spcPts val="0"/>
              </a:spcBef>
              <a:spcAft>
                <a:spcPts val="0"/>
              </a:spcAft>
              <a:buClr>
                <a:schemeClr val="lt2"/>
              </a:buClr>
              <a:buSzPts val="2400"/>
              <a:buFont typeface="Lustria"/>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9"/>
          <p:cNvSpPr txBox="1"/>
          <p:nvPr>
            <p:ph idx="1" type="body"/>
          </p:nvPr>
        </p:nvSpPr>
        <p:spPr>
          <a:xfrm>
            <a:off x="4855633" y="609600"/>
            <a:ext cx="6411924" cy="51816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59" name="Google Shape;59;p29"/>
          <p:cNvSpPr txBox="1"/>
          <p:nvPr>
            <p:ph idx="2" type="body"/>
          </p:nvPr>
        </p:nvSpPr>
        <p:spPr>
          <a:xfrm>
            <a:off x="913795" y="2431518"/>
            <a:ext cx="3706889" cy="335968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60" name="Google Shape;60;p2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29"/>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pic>
        <p:nvPicPr>
          <p:cNvPr descr="Slate-V2-HD-vertPhotoInset.png" id="64" name="Google Shape;64;p30"/>
          <p:cNvPicPr preferRelativeResize="0"/>
          <p:nvPr/>
        </p:nvPicPr>
        <p:blipFill rotWithShape="1">
          <a:blip r:embed="rId2">
            <a:alphaModFix/>
          </a:blip>
          <a:srcRect b="0" l="0" r="0" t="0"/>
          <a:stretch/>
        </p:blipFill>
        <p:spPr>
          <a:xfrm>
            <a:off x="7293665" y="609600"/>
            <a:ext cx="3584166" cy="5204832"/>
          </a:xfrm>
          <a:prstGeom prst="rect">
            <a:avLst/>
          </a:prstGeom>
          <a:noFill/>
          <a:ln>
            <a:noFill/>
          </a:ln>
        </p:spPr>
      </p:pic>
      <p:sp>
        <p:nvSpPr>
          <p:cNvPr id="65" name="Google Shape;65;p30"/>
          <p:cNvSpPr txBox="1"/>
          <p:nvPr>
            <p:ph type="title"/>
          </p:nvPr>
        </p:nvSpPr>
        <p:spPr>
          <a:xfrm>
            <a:off x="913795" y="609923"/>
            <a:ext cx="5934949" cy="1829338"/>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lvl="0" algn="ctr">
              <a:spcBef>
                <a:spcPts val="0"/>
              </a:spcBef>
              <a:spcAft>
                <a:spcPts val="0"/>
              </a:spcAft>
              <a:buClr>
                <a:schemeClr val="lt2"/>
              </a:buClr>
              <a:buSzPts val="3200"/>
              <a:buFont typeface="Lustria"/>
              <a:buNone/>
              <a:defRPr b="0"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0"/>
          <p:cNvSpPr/>
          <p:nvPr>
            <p:ph idx="2" type="pic"/>
          </p:nvPr>
        </p:nvSpPr>
        <p:spPr>
          <a:xfrm>
            <a:off x="7442551" y="763702"/>
            <a:ext cx="3275751" cy="4912822"/>
          </a:xfrm>
          <a:prstGeom prst="rect">
            <a:avLst/>
          </a:prstGeom>
          <a:noFill/>
          <a:ln>
            <a:noFill/>
          </a:ln>
          <a:effectLst>
            <a:outerShdw blurRad="38100" dir="4440000" dist="25400">
              <a:srgbClr val="000000">
                <a:alpha val="35686"/>
              </a:srgbClr>
            </a:outerShdw>
          </a:effectLst>
        </p:spPr>
        <p:txBody>
          <a:bodyPr anchorCtr="0" anchor="t" bIns="45700" lIns="91425" spcFirstLastPara="1" rIns="91425" wrap="square" tIns="45700">
            <a:normAutofit/>
          </a:bodyPr>
          <a:lstStyle>
            <a:lvl1pPr lvl="0" marR="0" rtl="0" algn="ctr">
              <a:spcBef>
                <a:spcPts val="32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1pPr>
            <a:lvl2pPr lvl="1"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2pPr>
            <a:lvl3pPr lvl="2"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3pPr>
            <a:lvl4pPr lvl="3"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4pPr>
            <a:lvl5pPr lvl="4"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5pPr>
            <a:lvl6pPr lvl="5"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6pPr>
            <a:lvl7pPr lvl="6"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7pPr>
            <a:lvl8pPr lvl="7" marR="0" rtl="0" algn="l">
              <a:spcBef>
                <a:spcPts val="600"/>
              </a:spcBef>
              <a:spcAft>
                <a:spcPts val="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8pPr>
            <a:lvl9pPr lvl="8" marR="0" rtl="0" algn="l">
              <a:spcBef>
                <a:spcPts val="600"/>
              </a:spcBef>
              <a:spcAft>
                <a:spcPts val="600"/>
              </a:spcAft>
              <a:buClr>
                <a:schemeClr val="lt2"/>
              </a:buClr>
              <a:buSzPts val="1120"/>
              <a:buFont typeface="Noto Sans Symbols"/>
              <a:buNone/>
              <a:defRPr b="0" i="0" sz="1600" u="none" cap="none" strike="noStrike">
                <a:solidFill>
                  <a:schemeClr val="lt2"/>
                </a:solidFill>
                <a:latin typeface="Lustria"/>
                <a:ea typeface="Lustria"/>
                <a:cs typeface="Lustria"/>
                <a:sym typeface="Lustria"/>
              </a:defRPr>
            </a:lvl9pPr>
          </a:lstStyle>
          <a:p/>
        </p:txBody>
      </p:sp>
      <p:sp>
        <p:nvSpPr>
          <p:cNvPr id="67" name="Google Shape;67;p30"/>
          <p:cNvSpPr txBox="1"/>
          <p:nvPr>
            <p:ph idx="1" type="body"/>
          </p:nvPr>
        </p:nvSpPr>
        <p:spPr>
          <a:xfrm>
            <a:off x="913795" y="2439261"/>
            <a:ext cx="5934949" cy="337613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68" name="Google Shape;68;p3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30"/>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21"/>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marR="0" rtl="0" algn="ctr">
              <a:spcBef>
                <a:spcPts val="0"/>
              </a:spcBef>
              <a:spcAft>
                <a:spcPts val="0"/>
              </a:spcAft>
              <a:buClr>
                <a:schemeClr val="lt2"/>
              </a:buClr>
              <a:buSzPts val="4000"/>
              <a:buFont typeface="Lustria"/>
              <a:buNone/>
              <a:defRPr b="0" i="0" sz="4000" u="none" cap="none" strike="noStrike">
                <a:solidFill>
                  <a:schemeClr val="lt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7" name="Google Shape;7;p21"/>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17500" lvl="0" marL="457200" marR="0" rtl="0" algn="l">
              <a:spcBef>
                <a:spcPts val="400"/>
              </a:spcBef>
              <a:spcAft>
                <a:spcPts val="0"/>
              </a:spcAft>
              <a:buClr>
                <a:schemeClr val="lt2"/>
              </a:buClr>
              <a:buSzPts val="1400"/>
              <a:buFont typeface="Noto Sans Symbols"/>
              <a:buChar char="◈"/>
              <a:defRPr b="0" i="0" sz="2000" u="none" cap="none" strike="noStrike">
                <a:solidFill>
                  <a:schemeClr val="lt2"/>
                </a:solidFill>
                <a:latin typeface="Lustria"/>
                <a:ea typeface="Lustria"/>
                <a:cs typeface="Lustria"/>
                <a:sym typeface="Lustria"/>
              </a:defRPr>
            </a:lvl1pPr>
            <a:lvl2pPr indent="-308610" lvl="1" marL="914400" marR="0" rtl="0" algn="l">
              <a:spcBef>
                <a:spcPts val="600"/>
              </a:spcBef>
              <a:spcAft>
                <a:spcPts val="0"/>
              </a:spcAft>
              <a:buClr>
                <a:schemeClr val="lt2"/>
              </a:buClr>
              <a:buSzPts val="1260"/>
              <a:buFont typeface="Noto Sans Symbols"/>
              <a:buChar char="🞚"/>
              <a:defRPr b="0" i="0" sz="1800" u="none" cap="none" strike="noStrike">
                <a:solidFill>
                  <a:schemeClr val="lt2"/>
                </a:solidFill>
                <a:latin typeface="Lustria"/>
                <a:ea typeface="Lustria"/>
                <a:cs typeface="Lustria"/>
                <a:sym typeface="Lustria"/>
              </a:defRPr>
            </a:lvl2pPr>
            <a:lvl3pPr indent="-299719" lvl="2" marL="1371600" marR="0" rtl="0" algn="l">
              <a:spcBef>
                <a:spcPts val="600"/>
              </a:spcBef>
              <a:spcAft>
                <a:spcPts val="0"/>
              </a:spcAft>
              <a:buClr>
                <a:schemeClr val="lt2"/>
              </a:buClr>
              <a:buSzPts val="1120"/>
              <a:buFont typeface="Noto Sans Symbols"/>
              <a:buChar char="◈"/>
              <a:defRPr b="0" i="0" sz="1600" u="none" cap="none" strike="noStrike">
                <a:solidFill>
                  <a:schemeClr val="lt2"/>
                </a:solidFill>
                <a:latin typeface="Lustria"/>
                <a:ea typeface="Lustria"/>
                <a:cs typeface="Lustria"/>
                <a:sym typeface="Lustria"/>
              </a:defRPr>
            </a:lvl3pPr>
            <a:lvl4pPr indent="-290830" lvl="3" marL="18288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4pPr>
            <a:lvl5pPr indent="-290829" lvl="4" marL="22860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5pPr>
            <a:lvl6pPr indent="-290829" lvl="5" marL="27432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6pPr>
            <a:lvl7pPr indent="-290829" lvl="6" marL="32004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7pPr>
            <a:lvl8pPr indent="-290829" lvl="7" marL="36576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8pPr>
            <a:lvl9pPr indent="-290829" lvl="8" marL="4114800" marR="0" rtl="0" algn="l">
              <a:spcBef>
                <a:spcPts val="600"/>
              </a:spcBef>
              <a:spcAft>
                <a:spcPts val="600"/>
              </a:spcAft>
              <a:buClr>
                <a:schemeClr val="lt2"/>
              </a:buClr>
              <a:buSzPts val="980"/>
              <a:buFont typeface="Noto Sans Symbols"/>
              <a:buChar char="◈"/>
              <a:defRPr b="0" i="0" sz="1400" u="none" cap="none" strike="noStrike">
                <a:solidFill>
                  <a:schemeClr val="lt2"/>
                </a:solidFill>
                <a:latin typeface="Lustria"/>
                <a:ea typeface="Lustria"/>
                <a:cs typeface="Lustria"/>
                <a:sym typeface="Lustria"/>
              </a:defRPr>
            </a:lvl9pPr>
          </a:lstStyle>
          <a:p/>
        </p:txBody>
      </p:sp>
      <p:sp>
        <p:nvSpPr>
          <p:cNvPr id="8" name="Google Shape;8;p2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F2F2F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2pPr>
            <a:lvl3pPr lvl="2"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3pPr>
            <a:lvl4pPr lvl="3"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4pPr>
            <a:lvl5pPr lvl="4"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5pPr>
            <a:lvl6pPr lvl="5"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6pPr>
            <a:lvl7pPr lvl="6"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7pPr>
            <a:lvl8pPr lvl="7"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8pPr>
            <a:lvl9pPr lvl="8"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9pPr>
          </a:lstStyle>
          <a:p/>
        </p:txBody>
      </p:sp>
      <p:sp>
        <p:nvSpPr>
          <p:cNvPr id="9" name="Google Shape;9;p21"/>
          <p:cNvSpPr txBox="1"/>
          <p:nvPr>
            <p:ph idx="11" type="ftr"/>
          </p:nvPr>
        </p:nvSpPr>
        <p:spPr>
          <a:xfrm>
            <a:off x="913795"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F2F2F2"/>
                </a:solidFill>
                <a:latin typeface="Lustria"/>
                <a:ea typeface="Lustria"/>
                <a:cs typeface="Lustria"/>
                <a:sym typeface="Lustria"/>
              </a:defRPr>
            </a:lvl1pPr>
            <a:lvl2pPr lvl="1"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2pPr>
            <a:lvl3pPr lvl="2"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3pPr>
            <a:lvl4pPr lvl="3"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4pPr>
            <a:lvl5pPr lvl="4"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5pPr>
            <a:lvl6pPr lvl="5"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6pPr>
            <a:lvl7pPr lvl="6"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7pPr>
            <a:lvl8pPr lvl="7"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8pPr>
            <a:lvl9pPr lvl="8" marR="0" rtl="0" algn="l">
              <a:spcBef>
                <a:spcPts val="0"/>
              </a:spcBef>
              <a:spcAft>
                <a:spcPts val="0"/>
              </a:spcAft>
              <a:buSzPts val="1400"/>
              <a:buNone/>
              <a:defRPr b="0" i="0" sz="1800" u="none" cap="none" strike="noStrike">
                <a:solidFill>
                  <a:schemeClr val="lt1"/>
                </a:solidFill>
                <a:latin typeface="Lustria"/>
                <a:ea typeface="Lustria"/>
                <a:cs typeface="Lustria"/>
                <a:sym typeface="Lustria"/>
              </a:defRPr>
            </a:lvl9pPr>
          </a:lstStyle>
          <a:p/>
        </p:txBody>
      </p:sp>
      <p:sp>
        <p:nvSpPr>
          <p:cNvPr id="10" name="Google Shape;10;p2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rgbClr val="F2F2F2"/>
                </a:solidFill>
                <a:latin typeface="Lustria"/>
                <a:ea typeface="Lustria"/>
                <a:cs typeface="Lustria"/>
                <a:sym typeface="Lustria"/>
              </a:defRPr>
            </a:lvl1pPr>
            <a:lvl2pPr indent="0" lvl="1" marL="0" marR="0" rtl="0" algn="r">
              <a:spcBef>
                <a:spcPts val="0"/>
              </a:spcBef>
              <a:buNone/>
              <a:defRPr b="0" i="0" sz="1000" u="none" cap="none" strike="noStrike">
                <a:solidFill>
                  <a:srgbClr val="F2F2F2"/>
                </a:solidFill>
                <a:latin typeface="Lustria"/>
                <a:ea typeface="Lustria"/>
                <a:cs typeface="Lustria"/>
                <a:sym typeface="Lustria"/>
              </a:defRPr>
            </a:lvl2pPr>
            <a:lvl3pPr indent="0" lvl="2" marL="0" marR="0" rtl="0" algn="r">
              <a:spcBef>
                <a:spcPts val="0"/>
              </a:spcBef>
              <a:buNone/>
              <a:defRPr b="0" i="0" sz="1000" u="none" cap="none" strike="noStrike">
                <a:solidFill>
                  <a:srgbClr val="F2F2F2"/>
                </a:solidFill>
                <a:latin typeface="Lustria"/>
                <a:ea typeface="Lustria"/>
                <a:cs typeface="Lustria"/>
                <a:sym typeface="Lustria"/>
              </a:defRPr>
            </a:lvl3pPr>
            <a:lvl4pPr indent="0" lvl="3" marL="0" marR="0" rtl="0" algn="r">
              <a:spcBef>
                <a:spcPts val="0"/>
              </a:spcBef>
              <a:buNone/>
              <a:defRPr b="0" i="0" sz="1000" u="none" cap="none" strike="noStrike">
                <a:solidFill>
                  <a:srgbClr val="F2F2F2"/>
                </a:solidFill>
                <a:latin typeface="Lustria"/>
                <a:ea typeface="Lustria"/>
                <a:cs typeface="Lustria"/>
                <a:sym typeface="Lustria"/>
              </a:defRPr>
            </a:lvl4pPr>
            <a:lvl5pPr indent="0" lvl="4" marL="0" marR="0" rtl="0" algn="r">
              <a:spcBef>
                <a:spcPts val="0"/>
              </a:spcBef>
              <a:buNone/>
              <a:defRPr b="0" i="0" sz="1000" u="none" cap="none" strike="noStrike">
                <a:solidFill>
                  <a:srgbClr val="F2F2F2"/>
                </a:solidFill>
                <a:latin typeface="Lustria"/>
                <a:ea typeface="Lustria"/>
                <a:cs typeface="Lustria"/>
                <a:sym typeface="Lustria"/>
              </a:defRPr>
            </a:lvl5pPr>
            <a:lvl6pPr indent="0" lvl="5" marL="0" marR="0" rtl="0" algn="r">
              <a:spcBef>
                <a:spcPts val="0"/>
              </a:spcBef>
              <a:buNone/>
              <a:defRPr b="0" i="0" sz="1000" u="none" cap="none" strike="noStrike">
                <a:solidFill>
                  <a:srgbClr val="F2F2F2"/>
                </a:solidFill>
                <a:latin typeface="Lustria"/>
                <a:ea typeface="Lustria"/>
                <a:cs typeface="Lustria"/>
                <a:sym typeface="Lustria"/>
              </a:defRPr>
            </a:lvl6pPr>
            <a:lvl7pPr indent="0" lvl="6" marL="0" marR="0" rtl="0" algn="r">
              <a:spcBef>
                <a:spcPts val="0"/>
              </a:spcBef>
              <a:buNone/>
              <a:defRPr b="0" i="0" sz="1000" u="none" cap="none" strike="noStrike">
                <a:solidFill>
                  <a:srgbClr val="F2F2F2"/>
                </a:solidFill>
                <a:latin typeface="Lustria"/>
                <a:ea typeface="Lustria"/>
                <a:cs typeface="Lustria"/>
                <a:sym typeface="Lustria"/>
              </a:defRPr>
            </a:lvl7pPr>
            <a:lvl8pPr indent="0" lvl="7" marL="0" marR="0" rtl="0" algn="r">
              <a:spcBef>
                <a:spcPts val="0"/>
              </a:spcBef>
              <a:buNone/>
              <a:defRPr b="0" i="0" sz="1000" u="none" cap="none" strike="noStrike">
                <a:solidFill>
                  <a:srgbClr val="F2F2F2"/>
                </a:solidFill>
                <a:latin typeface="Lustria"/>
                <a:ea typeface="Lustria"/>
                <a:cs typeface="Lustria"/>
                <a:sym typeface="Lustria"/>
              </a:defRPr>
            </a:lvl8pPr>
            <a:lvl9pPr indent="0" lvl="8" marL="0" marR="0" rtl="0" algn="r">
              <a:spcBef>
                <a:spcPts val="0"/>
              </a:spcBef>
              <a:buNone/>
              <a:defRPr b="0" i="0" sz="1000" u="none" cap="none" strike="noStrike">
                <a:solidFill>
                  <a:srgbClr val="F2F2F2"/>
                </a:solidFill>
                <a:latin typeface="Lustria"/>
                <a:ea typeface="Lustria"/>
                <a:cs typeface="Lustria"/>
                <a:sym typeface="Lustria"/>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jp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youtu.be/t7Xr3AsBEK4" TargetMode="Externa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3" name="Shape 143"/>
        <p:cNvGrpSpPr/>
        <p:nvPr/>
      </p:nvGrpSpPr>
      <p:grpSpPr>
        <a:xfrm>
          <a:off x="0" y="0"/>
          <a:ext cx="0" cy="0"/>
          <a:chOff x="0" y="0"/>
          <a:chExt cx="0" cy="0"/>
        </a:xfrm>
      </p:grpSpPr>
      <p:pic>
        <p:nvPicPr>
          <p:cNvPr descr="A close up of a logo&#10;&#10;Description automatically generated" id="144" name="Google Shape;144;p1"/>
          <p:cNvPicPr preferRelativeResize="0"/>
          <p:nvPr/>
        </p:nvPicPr>
        <p:blipFill rotWithShape="1">
          <a:blip r:embed="rId3">
            <a:alphaModFix/>
          </a:blip>
          <a:srcRect b="0" l="0" r="-1" t="0"/>
          <a:stretch/>
        </p:blipFill>
        <p:spPr>
          <a:xfrm>
            <a:off x="-62197" y="-101600"/>
            <a:ext cx="12191979" cy="6857990"/>
          </a:xfrm>
          <a:prstGeom prst="rect">
            <a:avLst/>
          </a:prstGeom>
          <a:noFill/>
          <a:ln>
            <a:noFill/>
          </a:ln>
        </p:spPr>
      </p:pic>
      <p:sp>
        <p:nvSpPr>
          <p:cNvPr id="145" name="Google Shape;145;p1"/>
          <p:cNvSpPr txBox="1"/>
          <p:nvPr>
            <p:ph type="ctrTitle"/>
          </p:nvPr>
        </p:nvSpPr>
        <p:spPr>
          <a:xfrm>
            <a:off x="6033793" y="2355458"/>
            <a:ext cx="4775075" cy="1630907"/>
          </a:xfrm>
          <a:prstGeom prst="rect">
            <a:avLst/>
          </a:prstGeom>
          <a:solidFill>
            <a:schemeClr val="accent2"/>
          </a:solidFill>
          <a:ln>
            <a:noFill/>
          </a:ln>
          <a:effectLst>
            <a:outerShdw blurRad="25400">
              <a:srgbClr val="000000">
                <a:alpha val="45882"/>
              </a:srgbClr>
            </a:outerShdw>
          </a:effectLst>
        </p:spPr>
        <p:txBody>
          <a:bodyPr anchorCtr="0" anchor="b" bIns="45700" lIns="91425" spcFirstLastPara="1" rIns="91425" wrap="square" tIns="45700">
            <a:normAutofit/>
          </a:bodyPr>
          <a:lstStyle/>
          <a:p>
            <a:pPr indent="0" lvl="0" marL="0" rtl="0" algn="ctr">
              <a:spcBef>
                <a:spcPts val="0"/>
              </a:spcBef>
              <a:spcAft>
                <a:spcPts val="0"/>
              </a:spcAft>
              <a:buClr>
                <a:schemeClr val="lt1"/>
              </a:buClr>
              <a:buSzPts val="4400"/>
              <a:buFont typeface="Lustria"/>
              <a:buNone/>
            </a:pPr>
            <a:r>
              <a:rPr lang="en-US" sz="4400">
                <a:solidFill>
                  <a:schemeClr val="lt1"/>
                </a:solidFill>
              </a:rPr>
              <a:t>20. Mental Health </a:t>
            </a:r>
            <a:endParaRPr sz="4400">
              <a:solidFill>
                <a:schemeClr val="lt1"/>
              </a:solidFill>
            </a:endParaRPr>
          </a:p>
        </p:txBody>
      </p:sp>
      <p:sp>
        <p:nvSpPr>
          <p:cNvPr id="146" name="Google Shape;146;p1"/>
          <p:cNvSpPr txBox="1"/>
          <p:nvPr>
            <p:ph idx="1" type="subTitle"/>
          </p:nvPr>
        </p:nvSpPr>
        <p:spPr>
          <a:xfrm>
            <a:off x="6033793" y="3995988"/>
            <a:ext cx="4775075" cy="559656"/>
          </a:xfrm>
          <a:prstGeom prst="rect">
            <a:avLst/>
          </a:prstGeom>
          <a:solidFill>
            <a:schemeClr val="accent2"/>
          </a:solid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0" rtl="0" algn="ctr">
              <a:spcBef>
                <a:spcPts val="0"/>
              </a:spcBef>
              <a:spcAft>
                <a:spcPts val="0"/>
              </a:spcAft>
              <a:buSzPts val="1400"/>
              <a:buNone/>
            </a:pPr>
            <a:r>
              <a:rPr lang="en-US">
                <a:solidFill>
                  <a:schemeClr val="lt1"/>
                </a:solidFill>
              </a:rPr>
              <a:t>Session V: Mental and Physical Health</a:t>
            </a:r>
            <a:endParaRPr/>
          </a:p>
        </p:txBody>
      </p:sp>
      <p:pic>
        <p:nvPicPr>
          <p:cNvPr id="147" name="Google Shape;147;p1"/>
          <p:cNvPicPr preferRelativeResize="0"/>
          <p:nvPr/>
        </p:nvPicPr>
        <p:blipFill rotWithShape="1">
          <a:blip r:embed="rId4">
            <a:alphaModFix/>
          </a:blip>
          <a:srcRect b="0" l="0" r="0" t="0"/>
          <a:stretch/>
        </p:blipFill>
        <p:spPr>
          <a:xfrm>
            <a:off x="6733677" y="1337338"/>
            <a:ext cx="3633531" cy="10181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9"/>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fontScale="90000"/>
          </a:bodyPr>
          <a:lstStyle/>
          <a:p>
            <a:pPr indent="0" lvl="0" marL="0" rtl="0" algn="ctr">
              <a:spcBef>
                <a:spcPts val="0"/>
              </a:spcBef>
              <a:spcAft>
                <a:spcPts val="0"/>
              </a:spcAft>
              <a:buClr>
                <a:schemeClr val="lt2"/>
              </a:buClr>
              <a:buSzPct val="100000"/>
              <a:buFont typeface="Lustria"/>
              <a:buNone/>
            </a:pPr>
            <a:r>
              <a:rPr b="1" lang="en-US"/>
              <a:t>Mental Health Indicators</a:t>
            </a:r>
            <a:br>
              <a:rPr b="1" lang="en-US"/>
            </a:br>
            <a:endParaRPr/>
          </a:p>
        </p:txBody>
      </p:sp>
      <p:sp>
        <p:nvSpPr>
          <p:cNvPr id="206" name="Google Shape;206;p9"/>
          <p:cNvSpPr txBox="1"/>
          <p:nvPr>
            <p:ph idx="1" type="body"/>
          </p:nvPr>
        </p:nvSpPr>
        <p:spPr>
          <a:xfrm>
            <a:off x="913795" y="1732449"/>
            <a:ext cx="10353762" cy="4058751"/>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Autofit/>
          </a:bodyPr>
          <a:lstStyle/>
          <a:p>
            <a:pPr indent="-306000" lvl="0" marL="342900" rtl="0" algn="l">
              <a:spcBef>
                <a:spcPts val="0"/>
              </a:spcBef>
              <a:spcAft>
                <a:spcPts val="0"/>
              </a:spcAft>
              <a:buSzPts val="1680"/>
              <a:buChar char="◈"/>
            </a:pPr>
            <a:r>
              <a:rPr b="1" lang="en-US" sz="2400">
                <a:solidFill>
                  <a:srgbClr val="FF0000"/>
                </a:solidFill>
              </a:rPr>
              <a:t>Emotional well-being: </a:t>
            </a:r>
            <a:r>
              <a:rPr lang="en-US" sz="2400"/>
              <a:t>life satisfaction, happiness, cheerfulness, peacefulness.</a:t>
            </a:r>
            <a:endParaRPr/>
          </a:p>
          <a:p>
            <a:pPr indent="-306000" lvl="0" marL="342900" rtl="0" algn="l">
              <a:spcBef>
                <a:spcPts val="1080"/>
              </a:spcBef>
              <a:spcAft>
                <a:spcPts val="0"/>
              </a:spcAft>
              <a:buSzPts val="1680"/>
              <a:buChar char="◈"/>
            </a:pPr>
            <a:r>
              <a:rPr b="1" lang="en-US" sz="2400">
                <a:solidFill>
                  <a:srgbClr val="FF0000"/>
                </a:solidFill>
              </a:rPr>
              <a:t>Psychological well-being: </a:t>
            </a:r>
            <a:r>
              <a:rPr lang="en-US" sz="2400"/>
              <a:t>self-acceptance, personal growth including openness to new experiences, optimism, hopefulness, purpose in life, control of one’s environment, spirituality, self-direction, and positive relationships.</a:t>
            </a:r>
            <a:endParaRPr/>
          </a:p>
          <a:p>
            <a:pPr indent="-306000" lvl="0" marL="342900" rtl="0" algn="l">
              <a:spcBef>
                <a:spcPts val="1080"/>
              </a:spcBef>
              <a:spcAft>
                <a:spcPts val="0"/>
              </a:spcAft>
              <a:buSzPts val="1680"/>
              <a:buChar char="◈"/>
            </a:pPr>
            <a:r>
              <a:rPr b="1" lang="en-US" sz="2400">
                <a:solidFill>
                  <a:srgbClr val="FF0000"/>
                </a:solidFill>
              </a:rPr>
              <a:t>Social well-being:</a:t>
            </a:r>
            <a:r>
              <a:rPr lang="en-US" sz="2400">
                <a:solidFill>
                  <a:srgbClr val="FF0000"/>
                </a:solidFill>
              </a:rPr>
              <a:t> </a:t>
            </a:r>
            <a:r>
              <a:rPr lang="en-US" sz="2400"/>
              <a:t>social acceptance, belief in the potential of people and society as a whole, personal self-worth and usefulness to society, and a sense of community.</a:t>
            </a:r>
            <a:endParaRPr/>
          </a:p>
          <a:p>
            <a:pPr indent="-199320" lvl="0" marL="342900" rtl="0" algn="l">
              <a:spcBef>
                <a:spcPts val="1080"/>
              </a:spcBef>
              <a:spcAft>
                <a:spcPts val="0"/>
              </a:spcAft>
              <a:buSzPts val="1680"/>
              <a:buNone/>
            </a:pPr>
            <a:r>
              <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0"/>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fontScale="90000"/>
          </a:bodyPr>
          <a:lstStyle/>
          <a:p>
            <a:pPr indent="0" lvl="0" marL="0" rtl="0" algn="ctr">
              <a:spcBef>
                <a:spcPts val="0"/>
              </a:spcBef>
              <a:spcAft>
                <a:spcPts val="0"/>
              </a:spcAft>
              <a:buClr>
                <a:schemeClr val="lt2"/>
              </a:buClr>
              <a:buSzPct val="100000"/>
              <a:buFont typeface="Lustria"/>
              <a:buNone/>
            </a:pPr>
            <a:r>
              <a:rPr lang="en-US"/>
              <a:t>The strategies one uses to improve your emotional, psychological, and social health:</a:t>
            </a:r>
            <a:endParaRPr/>
          </a:p>
        </p:txBody>
      </p:sp>
      <p:sp>
        <p:nvSpPr>
          <p:cNvPr id="212" name="Google Shape;212;p10"/>
          <p:cNvSpPr txBox="1"/>
          <p:nvPr>
            <p:ph idx="1" type="body"/>
          </p:nvPr>
        </p:nvSpPr>
        <p:spPr>
          <a:xfrm>
            <a:off x="1066800" y="2558472"/>
            <a:ext cx="4663440" cy="3293687"/>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Autofit/>
          </a:bodyPr>
          <a:lstStyle/>
          <a:p>
            <a:pPr indent="-306000" lvl="0" marL="342900" rtl="0" algn="l">
              <a:spcBef>
                <a:spcPts val="0"/>
              </a:spcBef>
              <a:spcAft>
                <a:spcPts val="0"/>
              </a:spcAft>
              <a:buSzPts val="1400"/>
              <a:buChar char="◈"/>
            </a:pPr>
            <a:r>
              <a:rPr lang="en-US" sz="2000"/>
              <a:t>There are also some common-sense strategies that you can adopt to support and improve your emotional, psychological, and social health. </a:t>
            </a:r>
            <a:endParaRPr sz="2000"/>
          </a:p>
          <a:p>
            <a:pPr indent="-306000" lvl="0" marL="342900" rtl="0" algn="l">
              <a:spcBef>
                <a:spcPts val="1000"/>
              </a:spcBef>
              <a:spcAft>
                <a:spcPts val="0"/>
              </a:spcAft>
              <a:buSzPts val="1400"/>
              <a:buChar char="◈"/>
            </a:pPr>
            <a:r>
              <a:rPr lang="en-US" sz="2000"/>
              <a:t>Not surprisingly, they are very similar to the strategies one uses to cope with stress:</a:t>
            </a:r>
            <a:endParaRPr/>
          </a:p>
        </p:txBody>
      </p:sp>
      <p:sp>
        <p:nvSpPr>
          <p:cNvPr id="213" name="Google Shape;213;p10"/>
          <p:cNvSpPr txBox="1"/>
          <p:nvPr>
            <p:ph idx="2" type="body"/>
          </p:nvPr>
        </p:nvSpPr>
        <p:spPr>
          <a:xfrm>
            <a:off x="6202892" y="1732449"/>
            <a:ext cx="5064665" cy="4058751"/>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spcBef>
                <a:spcPts val="0"/>
              </a:spcBef>
              <a:spcAft>
                <a:spcPts val="0"/>
              </a:spcAft>
              <a:buSzPts val="1400"/>
              <a:buChar char="◈"/>
            </a:pPr>
            <a:r>
              <a:rPr lang="en-US"/>
              <a:t>Eat a balanced diet</a:t>
            </a:r>
            <a:endParaRPr/>
          </a:p>
          <a:p>
            <a:pPr indent="-306000" lvl="0" marL="342900" rtl="0" algn="l">
              <a:spcBef>
                <a:spcPts val="1000"/>
              </a:spcBef>
              <a:spcAft>
                <a:spcPts val="0"/>
              </a:spcAft>
              <a:buSzPts val="1400"/>
              <a:buChar char="◈"/>
            </a:pPr>
            <a:r>
              <a:rPr lang="en-US"/>
              <a:t>Get enough sleep</a:t>
            </a:r>
            <a:endParaRPr/>
          </a:p>
          <a:p>
            <a:pPr indent="-306000" lvl="0" marL="342900" rtl="0" algn="l">
              <a:spcBef>
                <a:spcPts val="1000"/>
              </a:spcBef>
              <a:spcAft>
                <a:spcPts val="0"/>
              </a:spcAft>
              <a:buSzPts val="1400"/>
              <a:buChar char="◈"/>
            </a:pPr>
            <a:r>
              <a:rPr lang="en-US"/>
              <a:t>Get regular physical activity</a:t>
            </a:r>
            <a:endParaRPr/>
          </a:p>
          <a:p>
            <a:pPr indent="-306000" lvl="0" marL="342900" rtl="0" algn="l">
              <a:spcBef>
                <a:spcPts val="1000"/>
              </a:spcBef>
              <a:spcAft>
                <a:spcPts val="0"/>
              </a:spcAft>
              <a:buSzPts val="1400"/>
              <a:buChar char="◈"/>
            </a:pPr>
            <a:r>
              <a:rPr lang="en-US"/>
              <a:t>Stay socially connected with friends and family</a:t>
            </a:r>
            <a:endParaRPr/>
          </a:p>
          <a:p>
            <a:pPr indent="-306000" lvl="0" marL="342900" rtl="0" algn="l">
              <a:spcBef>
                <a:spcPts val="1000"/>
              </a:spcBef>
              <a:spcAft>
                <a:spcPts val="0"/>
              </a:spcAft>
              <a:buSzPts val="1400"/>
              <a:buChar char="◈"/>
            </a:pPr>
            <a:r>
              <a:rPr lang="en-US"/>
              <a:t>Make smart choices about alcohol and drugs</a:t>
            </a:r>
            <a:endParaRPr/>
          </a:p>
          <a:p>
            <a:pPr indent="-306000" lvl="0" marL="342900" rtl="0" algn="l">
              <a:spcBef>
                <a:spcPts val="1000"/>
              </a:spcBef>
              <a:spcAft>
                <a:spcPts val="0"/>
              </a:spcAft>
              <a:buSzPts val="1400"/>
              <a:buChar char="◈"/>
            </a:pPr>
            <a:r>
              <a:rPr lang="en-US"/>
              <a:t>Get help if you are anxious or depressed</a:t>
            </a:r>
            <a:endParaRPr/>
          </a:p>
          <a:p>
            <a:pPr indent="-217100" lvl="0" marL="342900" rtl="0" algn="l">
              <a:spcBef>
                <a:spcPts val="1000"/>
              </a:spcBef>
              <a:spcAft>
                <a:spcPts val="0"/>
              </a:spcAft>
              <a:buSzPts val="1400"/>
              <a:buNone/>
            </a:pPr>
            <a:r>
              <a:t/>
            </a:r>
            <a:endParaRPr/>
          </a:p>
          <a:p>
            <a:pPr indent="-217100" lvl="0" marL="342900" rtl="0" algn="l">
              <a:spcBef>
                <a:spcPts val="1000"/>
              </a:spcBef>
              <a:spcAft>
                <a:spcPts val="0"/>
              </a:spcAft>
              <a:buSzPts val="14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1"/>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b="1" lang="en-US"/>
              <a:t>2. Depression</a:t>
            </a:r>
            <a:endParaRPr/>
          </a:p>
        </p:txBody>
      </p:sp>
      <p:sp>
        <p:nvSpPr>
          <p:cNvPr id="219" name="Google Shape;219;p11"/>
          <p:cNvSpPr txBox="1"/>
          <p:nvPr>
            <p:ph idx="1" type="body"/>
          </p:nvPr>
        </p:nvSpPr>
        <p:spPr>
          <a:xfrm>
            <a:off x="913795" y="1732449"/>
            <a:ext cx="5060497" cy="4058750"/>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spcBef>
                <a:spcPts val="0"/>
              </a:spcBef>
              <a:spcAft>
                <a:spcPts val="0"/>
              </a:spcAft>
              <a:buSzPts val="1680"/>
              <a:buChar char="◈"/>
            </a:pPr>
            <a:r>
              <a:rPr lang="en-US" sz="2400"/>
              <a:t>Depression is a common but serious mood disorder that’s more than just a feeling of “being down in the dumps” or “blue” for a few days. </a:t>
            </a:r>
            <a:endParaRPr/>
          </a:p>
        </p:txBody>
      </p:sp>
      <p:sp>
        <p:nvSpPr>
          <p:cNvPr id="220" name="Google Shape;220;p11"/>
          <p:cNvSpPr txBox="1"/>
          <p:nvPr>
            <p:ph idx="2" type="body"/>
          </p:nvPr>
        </p:nvSpPr>
        <p:spPr>
          <a:xfrm>
            <a:off x="6202892" y="1732449"/>
            <a:ext cx="5064665" cy="4058751"/>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spcBef>
                <a:spcPts val="0"/>
              </a:spcBef>
              <a:spcAft>
                <a:spcPts val="0"/>
              </a:spcAft>
              <a:buSzPts val="1680"/>
              <a:buChar char="◈"/>
            </a:pPr>
            <a:r>
              <a:rPr lang="en-US" sz="2400"/>
              <a:t>It causes severe symptoms that affect how you feel, think, and handle daily activities, such as sleeping, eating, or working. To be diagnosed with depression, the symptoms must be present for at least two weeks.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2"/>
          <p:cNvSpPr txBox="1"/>
          <p:nvPr>
            <p:ph type="title"/>
          </p:nvPr>
        </p:nvSpPr>
        <p:spPr>
          <a:xfrm>
            <a:off x="212436" y="609600"/>
            <a:ext cx="11859491"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Autofit/>
          </a:bodyPr>
          <a:lstStyle/>
          <a:p>
            <a:pPr indent="0" lvl="0" marL="0" rtl="0" algn="ctr">
              <a:spcBef>
                <a:spcPts val="0"/>
              </a:spcBef>
              <a:spcAft>
                <a:spcPts val="0"/>
              </a:spcAft>
              <a:buClr>
                <a:schemeClr val="lt2"/>
              </a:buClr>
              <a:buSzPts val="2400"/>
              <a:buFont typeface="Lustria"/>
              <a:buNone/>
            </a:pPr>
            <a:r>
              <a:rPr lang="en-US" sz="2400"/>
              <a:t>If you have been experiencing some of the following signs and symptoms most of the day, nearly every day, for at least two weeks, you may be suffering from depression:</a:t>
            </a:r>
            <a:br>
              <a:rPr lang="en-US" sz="2400"/>
            </a:br>
            <a:endParaRPr sz="2400"/>
          </a:p>
        </p:txBody>
      </p:sp>
      <p:sp>
        <p:nvSpPr>
          <p:cNvPr id="226" name="Google Shape;226;p12"/>
          <p:cNvSpPr txBox="1"/>
          <p:nvPr>
            <p:ph idx="1" type="body"/>
          </p:nvPr>
        </p:nvSpPr>
        <p:spPr>
          <a:xfrm>
            <a:off x="913795" y="2397468"/>
            <a:ext cx="5060497" cy="4058750"/>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rmAutofit fontScale="92500" lnSpcReduction="10000"/>
          </a:bodyPr>
          <a:lstStyle/>
          <a:p>
            <a:pPr indent="-306000" lvl="0" marL="342900" rtl="0" algn="l">
              <a:spcBef>
                <a:spcPts val="0"/>
              </a:spcBef>
              <a:spcAft>
                <a:spcPts val="0"/>
              </a:spcAft>
              <a:buSzPct val="70000"/>
              <a:buChar char="◈"/>
            </a:pPr>
            <a:r>
              <a:rPr lang="en-US"/>
              <a:t>Persistent sad, anxious, or “empty” mood</a:t>
            </a:r>
            <a:endParaRPr/>
          </a:p>
          <a:p>
            <a:pPr indent="-306000" lvl="0" marL="342900" rtl="0" algn="l">
              <a:spcBef>
                <a:spcPts val="970"/>
              </a:spcBef>
              <a:spcAft>
                <a:spcPts val="0"/>
              </a:spcAft>
              <a:buSzPct val="70000"/>
              <a:buChar char="◈"/>
            </a:pPr>
            <a:r>
              <a:rPr lang="en-US"/>
              <a:t>Feelings of hopelessness, or pessimism</a:t>
            </a:r>
            <a:endParaRPr/>
          </a:p>
          <a:p>
            <a:pPr indent="-306000" lvl="0" marL="342900" rtl="0" algn="l">
              <a:spcBef>
                <a:spcPts val="970"/>
              </a:spcBef>
              <a:spcAft>
                <a:spcPts val="0"/>
              </a:spcAft>
              <a:buSzPct val="70000"/>
              <a:buChar char="◈"/>
            </a:pPr>
            <a:r>
              <a:rPr lang="en-US"/>
              <a:t>Irritability</a:t>
            </a:r>
            <a:endParaRPr/>
          </a:p>
          <a:p>
            <a:pPr indent="-306000" lvl="0" marL="342900" rtl="0" algn="l">
              <a:spcBef>
                <a:spcPts val="970"/>
              </a:spcBef>
              <a:spcAft>
                <a:spcPts val="0"/>
              </a:spcAft>
              <a:buSzPct val="70000"/>
              <a:buChar char="◈"/>
            </a:pPr>
            <a:r>
              <a:rPr lang="en-US"/>
              <a:t>Feelings of guilt, worthlessness, or helplessness</a:t>
            </a:r>
            <a:endParaRPr/>
          </a:p>
          <a:p>
            <a:pPr indent="-306000" lvl="0" marL="342900" rtl="0" algn="l">
              <a:spcBef>
                <a:spcPts val="970"/>
              </a:spcBef>
              <a:spcAft>
                <a:spcPts val="0"/>
              </a:spcAft>
              <a:buSzPct val="70000"/>
              <a:buChar char="◈"/>
            </a:pPr>
            <a:r>
              <a:rPr lang="en-US"/>
              <a:t>Loss of interest or pleasure in hobbies and activities</a:t>
            </a:r>
            <a:endParaRPr/>
          </a:p>
          <a:p>
            <a:pPr indent="-306000" lvl="0" marL="342900" rtl="0" algn="l">
              <a:spcBef>
                <a:spcPts val="970"/>
              </a:spcBef>
              <a:spcAft>
                <a:spcPts val="0"/>
              </a:spcAft>
              <a:buSzPct val="70000"/>
              <a:buChar char="◈"/>
            </a:pPr>
            <a:r>
              <a:rPr lang="en-US"/>
              <a:t>Decreased energy or fatigue</a:t>
            </a:r>
            <a:endParaRPr/>
          </a:p>
          <a:p>
            <a:pPr indent="-306000" lvl="0" marL="342900" rtl="0" algn="l">
              <a:spcBef>
                <a:spcPts val="970"/>
              </a:spcBef>
              <a:spcAft>
                <a:spcPts val="0"/>
              </a:spcAft>
              <a:buSzPct val="70000"/>
              <a:buChar char="◈"/>
            </a:pPr>
            <a:r>
              <a:rPr lang="en-US"/>
              <a:t>Moving or talking more slowly</a:t>
            </a:r>
            <a:endParaRPr/>
          </a:p>
        </p:txBody>
      </p:sp>
      <p:sp>
        <p:nvSpPr>
          <p:cNvPr id="227" name="Google Shape;227;p12"/>
          <p:cNvSpPr txBox="1"/>
          <p:nvPr>
            <p:ph idx="2" type="body"/>
          </p:nvPr>
        </p:nvSpPr>
        <p:spPr>
          <a:xfrm>
            <a:off x="6202892" y="2397467"/>
            <a:ext cx="5064665" cy="4058751"/>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rmAutofit fontScale="92500" lnSpcReduction="10000"/>
          </a:bodyPr>
          <a:lstStyle/>
          <a:p>
            <a:pPr indent="-306000" lvl="0" marL="342900" rtl="0" algn="l">
              <a:spcBef>
                <a:spcPts val="0"/>
              </a:spcBef>
              <a:spcAft>
                <a:spcPts val="0"/>
              </a:spcAft>
              <a:buSzPct val="70000"/>
              <a:buChar char="◈"/>
            </a:pPr>
            <a:r>
              <a:rPr lang="en-US"/>
              <a:t>Feeling restless or having trouble sitting still</a:t>
            </a:r>
            <a:endParaRPr/>
          </a:p>
          <a:p>
            <a:pPr indent="-306000" lvl="0" marL="342900" rtl="0" algn="l">
              <a:spcBef>
                <a:spcPts val="970"/>
              </a:spcBef>
              <a:spcAft>
                <a:spcPts val="0"/>
              </a:spcAft>
              <a:buSzPct val="70000"/>
              <a:buChar char="◈"/>
            </a:pPr>
            <a:r>
              <a:rPr lang="en-US"/>
              <a:t>Difficulty concentrating, remembering, or making decisions</a:t>
            </a:r>
            <a:endParaRPr/>
          </a:p>
          <a:p>
            <a:pPr indent="-306000" lvl="0" marL="342900" rtl="0" algn="l">
              <a:spcBef>
                <a:spcPts val="970"/>
              </a:spcBef>
              <a:spcAft>
                <a:spcPts val="0"/>
              </a:spcAft>
              <a:buSzPct val="70000"/>
              <a:buChar char="◈"/>
            </a:pPr>
            <a:r>
              <a:rPr lang="en-US"/>
              <a:t>Difficulty sleeping, early-morning awakening, or oversleeping</a:t>
            </a:r>
            <a:endParaRPr/>
          </a:p>
          <a:p>
            <a:pPr indent="-306000" lvl="0" marL="342900" rtl="0" algn="l">
              <a:spcBef>
                <a:spcPts val="970"/>
              </a:spcBef>
              <a:spcAft>
                <a:spcPts val="0"/>
              </a:spcAft>
              <a:buSzPct val="70000"/>
              <a:buChar char="◈"/>
            </a:pPr>
            <a:r>
              <a:rPr lang="en-US"/>
              <a:t>Appetite and/or weight changes</a:t>
            </a:r>
            <a:endParaRPr/>
          </a:p>
          <a:p>
            <a:pPr indent="-306000" lvl="0" marL="342900" rtl="0" algn="l">
              <a:spcBef>
                <a:spcPts val="970"/>
              </a:spcBef>
              <a:spcAft>
                <a:spcPts val="0"/>
              </a:spcAft>
              <a:buSzPct val="70000"/>
              <a:buChar char="◈"/>
            </a:pPr>
            <a:r>
              <a:rPr lang="en-US"/>
              <a:t>Thoughts of death or suicide, or suicide attempts</a:t>
            </a:r>
            <a:endParaRPr/>
          </a:p>
          <a:p>
            <a:pPr indent="-306000" lvl="0" marL="342900" rtl="0" algn="l">
              <a:spcBef>
                <a:spcPts val="970"/>
              </a:spcBef>
              <a:spcAft>
                <a:spcPts val="0"/>
              </a:spcAft>
              <a:buSzPct val="70000"/>
              <a:buChar char="◈"/>
            </a:pPr>
            <a:r>
              <a:rPr lang="en-US"/>
              <a:t>Aches or pains, headaches, cramps, or digestive problems without a clear physical cause and/or that do not ease even with treatment</a:t>
            </a:r>
            <a:endParaRPr/>
          </a:p>
          <a:p>
            <a:pPr indent="-223767" lvl="0" marL="342900" rtl="0" algn="l">
              <a:spcBef>
                <a:spcPts val="970"/>
              </a:spcBef>
              <a:spcAft>
                <a:spcPts val="0"/>
              </a:spcAft>
              <a:buSzPct val="70000"/>
              <a:buNone/>
            </a:pPr>
            <a:r>
              <a:t/>
            </a:r>
            <a:endParaRPr/>
          </a:p>
          <a:p>
            <a:pPr indent="-223767" lvl="0" marL="342900" rtl="0" algn="l">
              <a:spcBef>
                <a:spcPts val="970"/>
              </a:spcBef>
              <a:spcAft>
                <a:spcPts val="0"/>
              </a:spcAft>
              <a:buSzPct val="700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3"/>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b="1" lang="en-US"/>
              <a:t>3. Loneliness</a:t>
            </a:r>
            <a:endParaRPr/>
          </a:p>
        </p:txBody>
      </p:sp>
      <p:sp>
        <p:nvSpPr>
          <p:cNvPr id="233" name="Google Shape;233;p13"/>
          <p:cNvSpPr txBox="1"/>
          <p:nvPr>
            <p:ph idx="1" type="body"/>
          </p:nvPr>
        </p:nvSpPr>
        <p:spPr>
          <a:xfrm>
            <a:off x="7678736" y="5883275"/>
            <a:ext cx="2743200" cy="365125"/>
          </a:xfrm>
          <a:prstGeom prst="rect">
            <a:avLst/>
          </a:prstGeom>
          <a:noFill/>
          <a:ln>
            <a:noFill/>
          </a:ln>
        </p:spPr>
        <p:txBody>
          <a:bodyPr anchorCtr="0" anchor="ctr" bIns="45700" lIns="91425" spcFirstLastPara="1" rIns="91425" wrap="square" tIns="45700">
            <a:normAutofit/>
          </a:bodyPr>
          <a:lstStyle/>
          <a:p>
            <a:pPr indent="0" lvl="0" marL="0" marR="0" rtl="0" algn="r">
              <a:spcBef>
                <a:spcPts val="0"/>
              </a:spcBef>
              <a:spcAft>
                <a:spcPts val="600"/>
              </a:spcAft>
              <a:buNone/>
            </a:pPr>
            <a:r>
              <a:t/>
            </a:r>
            <a:endParaRPr b="0" i="0" sz="1000" u="none" cap="none" strike="noStrike">
              <a:solidFill>
                <a:srgbClr val="F2F2F2"/>
              </a:solidFill>
              <a:latin typeface="Lustria"/>
              <a:ea typeface="Lustria"/>
              <a:cs typeface="Lustria"/>
              <a:sym typeface="Lustria"/>
            </a:endParaRPr>
          </a:p>
        </p:txBody>
      </p:sp>
      <p:sp>
        <p:nvSpPr>
          <p:cNvPr id="234" name="Google Shape;234;p13"/>
          <p:cNvSpPr/>
          <p:nvPr/>
        </p:nvSpPr>
        <p:spPr>
          <a:xfrm>
            <a:off x="5745018" y="2385490"/>
            <a:ext cx="6096000" cy="230832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lt1"/>
                </a:solidFill>
                <a:latin typeface="Lustria"/>
                <a:ea typeface="Lustria"/>
                <a:cs typeface="Lustria"/>
                <a:sym typeface="Lustria"/>
              </a:rPr>
              <a:t>Most people experience occasional loneliness, and it’s an especially common experience among first-time college students, who find themselves in an unfamiliar environment with a completely new social scene. </a:t>
            </a:r>
            <a:endParaRPr/>
          </a:p>
        </p:txBody>
      </p:sp>
      <p:pic>
        <p:nvPicPr>
          <p:cNvPr id="235" name="Google Shape;235;p13"/>
          <p:cNvPicPr preferRelativeResize="0"/>
          <p:nvPr/>
        </p:nvPicPr>
        <p:blipFill rotWithShape="1">
          <a:blip r:embed="rId3">
            <a:alphaModFix/>
          </a:blip>
          <a:srcRect b="0" l="0" r="0" t="0"/>
          <a:stretch/>
        </p:blipFill>
        <p:spPr>
          <a:xfrm>
            <a:off x="435788" y="1736197"/>
            <a:ext cx="4944734" cy="388656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4"/>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b="1" lang="en-US"/>
              <a:t>Loneliness</a:t>
            </a:r>
            <a:endParaRPr/>
          </a:p>
        </p:txBody>
      </p:sp>
      <p:sp>
        <p:nvSpPr>
          <p:cNvPr id="241" name="Google Shape;241;p14"/>
          <p:cNvSpPr txBox="1"/>
          <p:nvPr>
            <p:ph idx="1" type="body"/>
          </p:nvPr>
        </p:nvSpPr>
        <p:spPr>
          <a:xfrm>
            <a:off x="7678736" y="5883275"/>
            <a:ext cx="2743200" cy="365125"/>
          </a:xfrm>
          <a:prstGeom prst="rect">
            <a:avLst/>
          </a:prstGeom>
          <a:noFill/>
          <a:ln>
            <a:noFill/>
          </a:ln>
        </p:spPr>
        <p:txBody>
          <a:bodyPr anchorCtr="0" anchor="ctr" bIns="45700" lIns="91425" spcFirstLastPara="1" rIns="91425" wrap="square" tIns="45700">
            <a:normAutofit/>
          </a:bodyPr>
          <a:lstStyle/>
          <a:p>
            <a:pPr indent="0" lvl="0" marL="0" marR="0" rtl="0" algn="r">
              <a:spcBef>
                <a:spcPts val="0"/>
              </a:spcBef>
              <a:spcAft>
                <a:spcPts val="600"/>
              </a:spcAft>
              <a:buNone/>
            </a:pPr>
            <a:r>
              <a:t/>
            </a:r>
            <a:endParaRPr b="0" i="0" sz="1000" u="none" cap="none" strike="noStrike">
              <a:solidFill>
                <a:srgbClr val="F2F2F2"/>
              </a:solidFill>
              <a:latin typeface="Lustria"/>
              <a:ea typeface="Lustria"/>
              <a:cs typeface="Lustria"/>
              <a:sym typeface="Lustria"/>
            </a:endParaRPr>
          </a:p>
        </p:txBody>
      </p:sp>
      <p:sp>
        <p:nvSpPr>
          <p:cNvPr id="242" name="Google Shape;242;p14"/>
          <p:cNvSpPr/>
          <p:nvPr/>
        </p:nvSpPr>
        <p:spPr>
          <a:xfrm>
            <a:off x="5264727" y="2514800"/>
            <a:ext cx="6096000" cy="193899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lt1"/>
                </a:solidFill>
                <a:latin typeface="Lustria"/>
                <a:ea typeface="Lustria"/>
                <a:cs typeface="Lustria"/>
                <a:sym typeface="Lustria"/>
              </a:rPr>
              <a:t>Loneliness isn’t necessarily about being alone—you can be surrounded by people and still feel alone. It’s the feeling of being alone that counts, along with feeling empty, unwanted, or isolated.</a:t>
            </a:r>
            <a:endParaRPr/>
          </a:p>
        </p:txBody>
      </p:sp>
      <p:pic>
        <p:nvPicPr>
          <p:cNvPr id="243" name="Google Shape;243;p14"/>
          <p:cNvPicPr preferRelativeResize="0"/>
          <p:nvPr/>
        </p:nvPicPr>
        <p:blipFill rotWithShape="1">
          <a:blip r:embed="rId3">
            <a:alphaModFix/>
          </a:blip>
          <a:srcRect b="0" l="0" r="0" t="0"/>
          <a:stretch/>
        </p:blipFill>
        <p:spPr>
          <a:xfrm>
            <a:off x="355494" y="1791938"/>
            <a:ext cx="4553391" cy="347057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5"/>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Video clip: Connected, but alone?</a:t>
            </a:r>
            <a:endParaRPr/>
          </a:p>
        </p:txBody>
      </p:sp>
      <p:sp>
        <p:nvSpPr>
          <p:cNvPr id="249" name="Google Shape;249;p15"/>
          <p:cNvSpPr txBox="1"/>
          <p:nvPr>
            <p:ph idx="1" type="body"/>
          </p:nvPr>
        </p:nvSpPr>
        <p:spPr>
          <a:xfrm>
            <a:off x="913795" y="1732449"/>
            <a:ext cx="5060497" cy="40587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36900" rtl="0" algn="l">
              <a:spcBef>
                <a:spcPts val="0"/>
              </a:spcBef>
              <a:spcAft>
                <a:spcPts val="0"/>
              </a:spcAft>
              <a:buSzPts val="1400"/>
              <a:buNone/>
            </a:pPr>
            <a:r>
              <a:t/>
            </a:r>
            <a:endParaRPr sz="2200"/>
          </a:p>
          <a:p>
            <a:pPr indent="0" lvl="0" marL="36900" rtl="0" algn="l">
              <a:spcBef>
                <a:spcPts val="1000"/>
              </a:spcBef>
              <a:spcAft>
                <a:spcPts val="0"/>
              </a:spcAft>
              <a:buSzPts val="1400"/>
              <a:buNone/>
            </a:pPr>
            <a:r>
              <a:t/>
            </a:r>
            <a:endParaRPr sz="2200"/>
          </a:p>
          <a:p>
            <a:pPr indent="0" lvl="0" marL="36900" rtl="0" algn="l">
              <a:spcBef>
                <a:spcPts val="1000"/>
              </a:spcBef>
              <a:spcAft>
                <a:spcPts val="0"/>
              </a:spcAft>
              <a:buSzPts val="1400"/>
              <a:buNone/>
            </a:pPr>
            <a:r>
              <a:rPr lang="en-US" sz="2200"/>
              <a:t>Ted Talk, Sherrie Turkle describes how, in this age of near-constant digital “connection,” loneliness is a challenge that faces us all:</a:t>
            </a:r>
            <a:endParaRPr sz="2200"/>
          </a:p>
          <a:p>
            <a:pPr indent="-217100" lvl="0" marL="342900" rtl="0" algn="l">
              <a:spcBef>
                <a:spcPts val="1000"/>
              </a:spcBef>
              <a:spcAft>
                <a:spcPts val="0"/>
              </a:spcAft>
              <a:buSzPts val="1400"/>
              <a:buNone/>
            </a:pPr>
            <a:r>
              <a:t/>
            </a:r>
            <a:endParaRPr sz="2200"/>
          </a:p>
        </p:txBody>
      </p:sp>
      <p:pic>
        <p:nvPicPr>
          <p:cNvPr id="250" name="Google Shape;250;p15">
            <a:hlinkClick r:id="rId3"/>
          </p:cNvPr>
          <p:cNvPicPr preferRelativeResize="0"/>
          <p:nvPr/>
        </p:nvPicPr>
        <p:blipFill>
          <a:blip r:embed="rId4">
            <a:alphaModFix/>
          </a:blip>
          <a:stretch>
            <a:fillRect/>
          </a:stretch>
        </p:blipFill>
        <p:spPr>
          <a:xfrm>
            <a:off x="5804762" y="2238028"/>
            <a:ext cx="6012113" cy="33773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id="255" name="Google Shape;255;p16"/>
          <p:cNvPicPr preferRelativeResize="0"/>
          <p:nvPr/>
        </p:nvPicPr>
        <p:blipFill rotWithShape="1">
          <a:blip r:embed="rId3">
            <a:alphaModFix/>
          </a:blip>
          <a:srcRect b="0" l="0" r="0" t="0"/>
          <a:stretch/>
        </p:blipFill>
        <p:spPr>
          <a:xfrm>
            <a:off x="2300438" y="815939"/>
            <a:ext cx="7657899" cy="510294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17"/>
          <p:cNvSpPr/>
          <p:nvPr/>
        </p:nvSpPr>
        <p:spPr>
          <a:xfrm>
            <a:off x="5841572" y="998300"/>
            <a:ext cx="6096000" cy="830997"/>
          </a:xfrm>
          <a:prstGeom prst="rect">
            <a:avLst/>
          </a:prstGeom>
          <a:noFill/>
          <a:ln cap="flat" cmpd="sng" w="9525">
            <a:solidFill>
              <a:schemeClr val="accen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lt1"/>
                </a:solidFill>
                <a:latin typeface="Lustria"/>
                <a:ea typeface="Lustria"/>
                <a:cs typeface="Lustria"/>
                <a:sym typeface="Lustria"/>
              </a:rPr>
              <a:t>If you’re feeling lonely, try taking and start a conversation with someone. </a:t>
            </a:r>
            <a:endParaRPr/>
          </a:p>
        </p:txBody>
      </p:sp>
      <p:sp>
        <p:nvSpPr>
          <p:cNvPr id="261" name="Google Shape;261;p17"/>
          <p:cNvSpPr/>
          <p:nvPr/>
        </p:nvSpPr>
        <p:spPr>
          <a:xfrm>
            <a:off x="5841572" y="2164595"/>
            <a:ext cx="6096000" cy="1200329"/>
          </a:xfrm>
          <a:prstGeom prst="rect">
            <a:avLst/>
          </a:prstGeom>
          <a:noFill/>
          <a:ln cap="flat" cmpd="sng" w="9525">
            <a:solidFill>
              <a:schemeClr val="accen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lt1"/>
                </a:solidFill>
                <a:latin typeface="Lustria"/>
                <a:ea typeface="Lustria"/>
                <a:cs typeface="Lustria"/>
                <a:sym typeface="Lustria"/>
              </a:rPr>
              <a:t>College is a great place to meet new people and develop new and interesting relationships.</a:t>
            </a:r>
            <a:endParaRPr/>
          </a:p>
        </p:txBody>
      </p:sp>
      <p:sp>
        <p:nvSpPr>
          <p:cNvPr id="262" name="Google Shape;262;p17"/>
          <p:cNvSpPr/>
          <p:nvPr/>
        </p:nvSpPr>
        <p:spPr>
          <a:xfrm>
            <a:off x="5841572" y="4005403"/>
            <a:ext cx="6096000" cy="1569660"/>
          </a:xfrm>
          <a:prstGeom prst="rect">
            <a:avLst/>
          </a:prstGeom>
          <a:noFill/>
          <a:ln cap="flat" cmpd="sng" w="9525">
            <a:solidFill>
              <a:schemeClr val="accen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lt1"/>
                </a:solidFill>
                <a:latin typeface="Lustria"/>
                <a:ea typeface="Lustria"/>
                <a:cs typeface="Lustria"/>
                <a:sym typeface="Lustria"/>
              </a:rPr>
              <a:t>Try joining a campus interest group or club, play a team sport, or just ask another student if they’d like to meet for coffee or to study.</a:t>
            </a:r>
            <a:endParaRPr/>
          </a:p>
        </p:txBody>
      </p:sp>
      <p:pic>
        <p:nvPicPr>
          <p:cNvPr id="263" name="Google Shape;263;p17"/>
          <p:cNvPicPr preferRelativeResize="0"/>
          <p:nvPr/>
        </p:nvPicPr>
        <p:blipFill rotWithShape="1">
          <a:blip r:embed="rId3">
            <a:alphaModFix/>
          </a:blip>
          <a:srcRect b="0" l="0" r="0" t="0"/>
          <a:stretch/>
        </p:blipFill>
        <p:spPr>
          <a:xfrm>
            <a:off x="192506" y="1829297"/>
            <a:ext cx="5578375" cy="3137836"/>
          </a:xfrm>
          <a:prstGeom prst="rect">
            <a:avLst/>
          </a:prstGeom>
          <a:noFill/>
          <a:ln>
            <a:noFill/>
          </a:ln>
        </p:spPr>
      </p:pic>
      <p:pic>
        <p:nvPicPr>
          <p:cNvPr id="264" name="Google Shape;264;p17"/>
          <p:cNvPicPr preferRelativeResize="0"/>
          <p:nvPr/>
        </p:nvPicPr>
        <p:blipFill>
          <a:blip r:embed="rId4">
            <a:alphaModFix/>
          </a:blip>
          <a:stretch>
            <a:fillRect/>
          </a:stretch>
        </p:blipFill>
        <p:spPr>
          <a:xfrm>
            <a:off x="110175" y="640725"/>
            <a:ext cx="5705575" cy="55783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18"/>
          <p:cNvSpPr/>
          <p:nvPr/>
        </p:nvSpPr>
        <p:spPr>
          <a:xfrm>
            <a:off x="2317573" y="987893"/>
            <a:ext cx="6602930" cy="120032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2400" u="none" cap="none" strike="noStrike">
                <a:solidFill>
                  <a:schemeClr val="lt1"/>
                </a:solidFill>
                <a:latin typeface="Lustria"/>
                <a:ea typeface="Lustria"/>
                <a:cs typeface="Lustria"/>
                <a:sym typeface="Lustria"/>
              </a:rPr>
              <a:t>If feelings of loneliness persist, and especially if you also feel depressed, you should get help from a counselor or health services.</a:t>
            </a:r>
            <a:endParaRPr/>
          </a:p>
        </p:txBody>
      </p:sp>
      <p:pic>
        <p:nvPicPr>
          <p:cNvPr id="270" name="Google Shape;270;p18"/>
          <p:cNvPicPr preferRelativeResize="0"/>
          <p:nvPr/>
        </p:nvPicPr>
        <p:blipFill rotWithShape="1">
          <a:blip r:embed="rId3">
            <a:alphaModFix/>
          </a:blip>
          <a:srcRect b="0" l="0" r="0" t="0"/>
          <a:stretch/>
        </p:blipFill>
        <p:spPr>
          <a:xfrm>
            <a:off x="2115442" y="2903220"/>
            <a:ext cx="7315200" cy="2857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Chapter outlines</a:t>
            </a:r>
            <a:endParaRPr/>
          </a:p>
        </p:txBody>
      </p:sp>
      <p:sp>
        <p:nvSpPr>
          <p:cNvPr id="153" name="Google Shape;153;p2"/>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spcBef>
                <a:spcPts val="0"/>
              </a:spcBef>
              <a:spcAft>
                <a:spcPts val="0"/>
              </a:spcAft>
              <a:buSzPts val="2100"/>
              <a:buChar char="◈"/>
            </a:pPr>
            <a:r>
              <a:rPr b="1" lang="en-US" sz="3000"/>
              <a:t>1. Mental Health Basics</a:t>
            </a:r>
            <a:endParaRPr/>
          </a:p>
          <a:p>
            <a:pPr indent="-306000" lvl="0" marL="342900" rtl="0" algn="l">
              <a:spcBef>
                <a:spcPts val="1200"/>
              </a:spcBef>
              <a:spcAft>
                <a:spcPts val="0"/>
              </a:spcAft>
              <a:buSzPts val="2100"/>
              <a:buChar char="◈"/>
            </a:pPr>
            <a:r>
              <a:rPr b="1" lang="en-US" sz="3000"/>
              <a:t>2. Depression</a:t>
            </a:r>
            <a:endParaRPr/>
          </a:p>
          <a:p>
            <a:pPr indent="-306000" lvl="0" marL="342900" rtl="0" algn="l">
              <a:spcBef>
                <a:spcPts val="1200"/>
              </a:spcBef>
              <a:spcAft>
                <a:spcPts val="0"/>
              </a:spcAft>
              <a:buSzPts val="2100"/>
              <a:buChar char="◈"/>
            </a:pPr>
            <a:r>
              <a:rPr b="1" lang="en-US" sz="3000"/>
              <a:t>3. Loneliness</a:t>
            </a:r>
            <a:endParaRPr/>
          </a:p>
          <a:p>
            <a:pPr indent="0" lvl="0" marL="342900" rtl="0" algn="l">
              <a:spcBef>
                <a:spcPts val="1200"/>
              </a:spcBef>
              <a:spcAft>
                <a:spcPts val="0"/>
              </a:spcAft>
              <a:buNone/>
            </a:pPr>
            <a:br>
              <a:rPr b="1" lang="en-US" sz="3000"/>
            </a:br>
            <a:endParaRPr sz="3000"/>
          </a:p>
        </p:txBody>
      </p:sp>
      <p:pic>
        <p:nvPicPr>
          <p:cNvPr id="154" name="Google Shape;154;p2"/>
          <p:cNvPicPr preferRelativeResize="0"/>
          <p:nvPr/>
        </p:nvPicPr>
        <p:blipFill>
          <a:blip r:embed="rId3">
            <a:alphaModFix/>
          </a:blip>
          <a:stretch>
            <a:fillRect/>
          </a:stretch>
        </p:blipFill>
        <p:spPr>
          <a:xfrm>
            <a:off x="6964975" y="1928425"/>
            <a:ext cx="4394700" cy="4394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19"/>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Activity: Relaxation</a:t>
            </a:r>
            <a:endParaRPr/>
          </a:p>
        </p:txBody>
      </p:sp>
      <p:pic>
        <p:nvPicPr>
          <p:cNvPr id="276" name="Google Shape;276;p19"/>
          <p:cNvPicPr preferRelativeResize="0"/>
          <p:nvPr>
            <p:ph idx="1" type="body"/>
          </p:nvPr>
        </p:nvPicPr>
        <p:blipFill rotWithShape="1">
          <a:blip r:embed="rId3">
            <a:alphaModFix/>
          </a:blip>
          <a:srcRect b="0" l="0" r="0" t="0"/>
          <a:stretch/>
        </p:blipFill>
        <p:spPr>
          <a:xfrm>
            <a:off x="2954956" y="2066366"/>
            <a:ext cx="5928260" cy="3944987"/>
          </a:xfrm>
          <a:prstGeom prst="rect">
            <a:avLst/>
          </a:prstGeom>
          <a:noFill/>
          <a:ln>
            <a:noFill/>
          </a:ln>
          <a:effectLst>
            <a:outerShdw blurRad="25400">
              <a:srgbClr val="000000">
                <a:alpha val="45882"/>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20"/>
          <p:cNvPicPr preferRelativeResize="0"/>
          <p:nvPr/>
        </p:nvPicPr>
        <p:blipFill rotWithShape="1">
          <a:blip r:embed="rId3">
            <a:alphaModFix/>
          </a:blip>
          <a:srcRect b="0" l="0" r="0" t="0"/>
          <a:stretch/>
        </p:blipFill>
        <p:spPr>
          <a:xfrm>
            <a:off x="3140316" y="1314579"/>
            <a:ext cx="5737541" cy="383493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fontScale="90000"/>
          </a:bodyPr>
          <a:lstStyle/>
          <a:p>
            <a:pPr indent="0" lvl="0" marL="0" rtl="0" algn="ctr">
              <a:spcBef>
                <a:spcPts val="0"/>
              </a:spcBef>
              <a:spcAft>
                <a:spcPts val="0"/>
              </a:spcAft>
              <a:buClr>
                <a:schemeClr val="lt2"/>
              </a:buClr>
              <a:buSzPct val="100000"/>
              <a:buFont typeface="Lustria"/>
              <a:buNone/>
            </a:pPr>
            <a:r>
              <a:rPr b="1" lang="en-US" cap="none"/>
              <a:t>LEARNING OBJECTIVES</a:t>
            </a:r>
            <a:br>
              <a:rPr b="1" lang="en-US" cap="none"/>
            </a:br>
            <a:endParaRPr/>
          </a:p>
        </p:txBody>
      </p:sp>
      <p:sp>
        <p:nvSpPr>
          <p:cNvPr id="160" name="Google Shape;160;p3"/>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0" rtl="0" algn="l">
              <a:spcBef>
                <a:spcPts val="0"/>
              </a:spcBef>
              <a:spcAft>
                <a:spcPts val="0"/>
              </a:spcAft>
              <a:buSzPts val="1680"/>
              <a:buNone/>
            </a:pPr>
            <a:r>
              <a:rPr b="1" lang="en-US" sz="2400"/>
              <a:t>By the end of this section, you will be able to:</a:t>
            </a:r>
            <a:endParaRPr/>
          </a:p>
          <a:p>
            <a:pPr indent="-306000" lvl="0" marL="342900" rtl="0" algn="l">
              <a:spcBef>
                <a:spcPts val="1080"/>
              </a:spcBef>
              <a:spcAft>
                <a:spcPts val="0"/>
              </a:spcAft>
              <a:buSzPts val="1680"/>
              <a:buChar char="◈"/>
            </a:pPr>
            <a:r>
              <a:rPr lang="en-US" sz="2400"/>
              <a:t>Identify the difference between occasional negative emotions and more serious mental health issues, such as anxiety disorder or depression</a:t>
            </a:r>
            <a:endParaRPr/>
          </a:p>
          <a:p>
            <a:pPr indent="-306000" lvl="0" marL="342900" rtl="0" algn="l">
              <a:spcBef>
                <a:spcPts val="1080"/>
              </a:spcBef>
              <a:spcAft>
                <a:spcPts val="0"/>
              </a:spcAft>
              <a:buSzPts val="1680"/>
              <a:buChar char="◈"/>
            </a:pPr>
            <a:r>
              <a:rPr lang="en-US" sz="2400"/>
              <a:t>Explore practices for ensuring mental health and emotional balance in your life</a:t>
            </a:r>
            <a:endParaRPr/>
          </a:p>
          <a:p>
            <a:pPr indent="-306000" lvl="0" marL="342900" rtl="0" algn="l">
              <a:spcBef>
                <a:spcPts val="1080"/>
              </a:spcBef>
              <a:spcAft>
                <a:spcPts val="0"/>
              </a:spcAft>
              <a:buSzPts val="1680"/>
              <a:buChar char="◈"/>
            </a:pPr>
            <a:r>
              <a:rPr lang="en-US" sz="2400"/>
              <a:t>Identify resources for further information and guidance about mental health issues</a:t>
            </a:r>
            <a:endParaRPr/>
          </a:p>
          <a:p>
            <a:pPr indent="-199320" lvl="0" marL="342900" rtl="0" algn="l">
              <a:spcBef>
                <a:spcPts val="1080"/>
              </a:spcBef>
              <a:spcAft>
                <a:spcPts val="0"/>
              </a:spcAft>
              <a:buSzPts val="1680"/>
              <a:buNone/>
            </a:pPr>
            <a:r>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4"/>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fontScale="90000"/>
          </a:bodyPr>
          <a:lstStyle/>
          <a:p>
            <a:pPr indent="0" lvl="0" marL="0" rtl="0" algn="ctr">
              <a:spcBef>
                <a:spcPts val="0"/>
              </a:spcBef>
              <a:spcAft>
                <a:spcPts val="0"/>
              </a:spcAft>
              <a:buClr>
                <a:schemeClr val="lt2"/>
              </a:buClr>
              <a:buSzPct val="100000"/>
              <a:buFont typeface="Lustria"/>
              <a:buNone/>
            </a:pPr>
            <a:r>
              <a:rPr lang="en-US"/>
              <a:t>It is only in sorrow bad weather masters us; in joy we face the storm and defy it. </a:t>
            </a:r>
            <a:br>
              <a:rPr lang="en-US"/>
            </a:br>
            <a:r>
              <a:rPr lang="en-US" sz="2200"/>
              <a:t>—Amelia Barr, British author</a:t>
            </a:r>
            <a:endParaRPr/>
          </a:p>
        </p:txBody>
      </p:sp>
      <p:pic>
        <p:nvPicPr>
          <p:cNvPr id="166" name="Google Shape;166;p4"/>
          <p:cNvPicPr preferRelativeResize="0"/>
          <p:nvPr>
            <p:ph idx="1" type="body"/>
          </p:nvPr>
        </p:nvPicPr>
        <p:blipFill rotWithShape="1">
          <a:blip r:embed="rId3">
            <a:alphaModFix/>
          </a:blip>
          <a:srcRect b="0" l="0" r="0" t="0"/>
          <a:stretch/>
        </p:blipFill>
        <p:spPr>
          <a:xfrm>
            <a:off x="3200352" y="2239963"/>
            <a:ext cx="5412316" cy="4059237"/>
          </a:xfrm>
          <a:prstGeom prst="rect">
            <a:avLst/>
          </a:prstGeom>
          <a:noFill/>
          <a:ln>
            <a:noFill/>
          </a:ln>
          <a:effectLst>
            <a:outerShdw blurRad="25400">
              <a:srgbClr val="000000">
                <a:alpha val="45882"/>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5"/>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fontScale="90000"/>
          </a:bodyPr>
          <a:lstStyle/>
          <a:p>
            <a:pPr indent="0" lvl="0" marL="0" rtl="0" algn="ctr">
              <a:spcBef>
                <a:spcPts val="0"/>
              </a:spcBef>
              <a:spcAft>
                <a:spcPts val="0"/>
              </a:spcAft>
              <a:buClr>
                <a:schemeClr val="lt2"/>
              </a:buClr>
              <a:buSzPct val="100000"/>
              <a:buFont typeface="Lustria"/>
              <a:buNone/>
            </a:pPr>
            <a:r>
              <a:rPr b="1" lang="en-US"/>
              <a:t>1. Mental Health Basics</a:t>
            </a:r>
            <a:br>
              <a:rPr b="1" lang="en-US"/>
            </a:br>
            <a:endParaRPr/>
          </a:p>
        </p:txBody>
      </p:sp>
      <p:sp>
        <p:nvSpPr>
          <p:cNvPr id="172" name="Google Shape;172;p5"/>
          <p:cNvSpPr txBox="1"/>
          <p:nvPr>
            <p:ph idx="1" type="body"/>
          </p:nvPr>
        </p:nvSpPr>
        <p:spPr>
          <a:xfrm>
            <a:off x="913795" y="1732449"/>
            <a:ext cx="10353762" cy="405875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spcBef>
                <a:spcPts val="0"/>
              </a:spcBef>
              <a:spcAft>
                <a:spcPts val="0"/>
              </a:spcAft>
              <a:buSzPts val="1680"/>
              <a:buChar char="◈"/>
            </a:pPr>
            <a:r>
              <a:rPr lang="en-US" sz="2400"/>
              <a:t>Knowing how to take care of your mental health when you’re in college is just as important as maintaining your physical health. </a:t>
            </a:r>
            <a:endParaRPr sz="2400"/>
          </a:p>
          <a:p>
            <a:pPr indent="-306000" lvl="0" marL="342900" rtl="0" algn="l">
              <a:spcBef>
                <a:spcPts val="1080"/>
              </a:spcBef>
              <a:spcAft>
                <a:spcPts val="0"/>
              </a:spcAft>
              <a:buSzPts val="1680"/>
              <a:buChar char="◈"/>
            </a:pPr>
            <a:r>
              <a:rPr lang="en-US" sz="2400"/>
              <a:t>Doctors are finding that positive mental health can actually improve your physical health.</a:t>
            </a:r>
            <a:endParaRPr/>
          </a:p>
        </p:txBody>
      </p:sp>
      <p:pic>
        <p:nvPicPr>
          <p:cNvPr id="173" name="Google Shape;173;p5"/>
          <p:cNvPicPr preferRelativeResize="0"/>
          <p:nvPr/>
        </p:nvPicPr>
        <p:blipFill rotWithShape="1">
          <a:blip r:embed="rId3">
            <a:alphaModFix/>
          </a:blip>
          <a:srcRect b="0" l="0" r="0" t="0"/>
          <a:stretch/>
        </p:blipFill>
        <p:spPr>
          <a:xfrm>
            <a:off x="3561348" y="3738189"/>
            <a:ext cx="4658626" cy="273475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gea10116062_0_1"/>
          <p:cNvSpPr txBox="1"/>
          <p:nvPr>
            <p:ph type="title"/>
          </p:nvPr>
        </p:nvSpPr>
        <p:spPr>
          <a:xfrm>
            <a:off x="913795" y="609600"/>
            <a:ext cx="10353900" cy="970500"/>
          </a:xfrm>
          <a:prstGeom prst="rect">
            <a:avLst/>
          </a:prstGeom>
          <a:noFill/>
          <a:ln>
            <a:noFill/>
          </a:ln>
          <a:effectLst>
            <a:outerShdw blurRad="25400">
              <a:srgbClr val="000000">
                <a:alpha val="45880"/>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b="1" lang="en-US"/>
              <a:t>What is “mental health”?</a:t>
            </a:r>
            <a:endParaRPr/>
          </a:p>
        </p:txBody>
      </p:sp>
      <p:sp>
        <p:nvSpPr>
          <p:cNvPr id="179" name="Google Shape;179;gea10116062_0_1"/>
          <p:cNvSpPr txBox="1"/>
          <p:nvPr>
            <p:ph idx="1" type="body"/>
          </p:nvPr>
        </p:nvSpPr>
        <p:spPr>
          <a:xfrm>
            <a:off x="913795" y="1732449"/>
            <a:ext cx="10353900" cy="4058700"/>
          </a:xfrm>
          <a:prstGeom prst="rect">
            <a:avLst/>
          </a:prstGeom>
          <a:noFill/>
          <a:ln>
            <a:noFill/>
          </a:ln>
          <a:effectLst>
            <a:outerShdw blurRad="25400">
              <a:srgbClr val="000000">
                <a:alpha val="45880"/>
              </a:srgbClr>
            </a:outerShdw>
          </a:effectLst>
        </p:spPr>
        <p:txBody>
          <a:bodyPr anchorCtr="0" anchor="t" bIns="45700" lIns="91425" spcFirstLastPara="1" rIns="91425" wrap="square" tIns="45700">
            <a:normAutofit/>
          </a:bodyPr>
          <a:lstStyle/>
          <a:p>
            <a:pPr indent="-306000" lvl="0" marL="342900" rtl="0" algn="l">
              <a:spcBef>
                <a:spcPts val="1080"/>
              </a:spcBef>
              <a:spcAft>
                <a:spcPts val="0"/>
              </a:spcAft>
              <a:buSzPts val="1680"/>
              <a:buChar char="◈"/>
            </a:pPr>
            <a:r>
              <a:rPr lang="en-US" sz="2400"/>
              <a:t>A state of well-being in which the individual realizes his or her own abilities, can cope with the normal stresses of life, can work productively and fruitfully, and is able to make a contribution to his or her community.</a:t>
            </a:r>
            <a:endParaRPr sz="2400"/>
          </a:p>
          <a:p>
            <a:pPr indent="-351720" lvl="0" marL="342900" rtl="0" algn="l">
              <a:spcBef>
                <a:spcPts val="1080"/>
              </a:spcBef>
              <a:spcAft>
                <a:spcPts val="0"/>
              </a:spcAft>
              <a:buSzPts val="2400"/>
              <a:buChar char="◈"/>
            </a:pPr>
            <a:r>
              <a:rPr lang="en-US" sz="2400"/>
              <a:t>Having good mental health doesn’t necessarily mean being happy or successful all the time</a:t>
            </a:r>
            <a:endParaRPr sz="2400"/>
          </a:p>
          <a:p>
            <a:pPr indent="0" lvl="0" marL="0" rtl="0" algn="l">
              <a:spcBef>
                <a:spcPts val="1080"/>
              </a:spcBef>
              <a:spcAft>
                <a:spcPts val="0"/>
              </a:spcAft>
              <a:buNone/>
            </a:pPr>
            <a:r>
              <a:t/>
            </a:r>
            <a:endParaRPr sz="2400"/>
          </a:p>
        </p:txBody>
      </p:sp>
      <p:pic>
        <p:nvPicPr>
          <p:cNvPr id="180" name="Google Shape;180;gea10116062_0_1"/>
          <p:cNvPicPr preferRelativeResize="0"/>
          <p:nvPr/>
        </p:nvPicPr>
        <p:blipFill>
          <a:blip r:embed="rId3">
            <a:alphaModFix/>
          </a:blip>
          <a:stretch>
            <a:fillRect/>
          </a:stretch>
        </p:blipFill>
        <p:spPr>
          <a:xfrm>
            <a:off x="5760900" y="3966074"/>
            <a:ext cx="4694901" cy="2640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6"/>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Mental illness</a:t>
            </a:r>
            <a:endParaRPr/>
          </a:p>
        </p:txBody>
      </p:sp>
      <p:sp>
        <p:nvSpPr>
          <p:cNvPr id="186" name="Google Shape;186;p6"/>
          <p:cNvSpPr txBox="1"/>
          <p:nvPr>
            <p:ph idx="1" type="body"/>
          </p:nvPr>
        </p:nvSpPr>
        <p:spPr>
          <a:xfrm>
            <a:off x="913795" y="1732449"/>
            <a:ext cx="5060497" cy="4058750"/>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rmAutofit/>
          </a:bodyPr>
          <a:lstStyle/>
          <a:p>
            <a:pPr indent="0" lvl="0" marL="0" rtl="0" algn="l">
              <a:spcBef>
                <a:spcPts val="0"/>
              </a:spcBef>
              <a:spcAft>
                <a:spcPts val="0"/>
              </a:spcAft>
              <a:buSzPts val="1680"/>
              <a:buNone/>
            </a:pPr>
            <a:r>
              <a:t/>
            </a:r>
            <a:endParaRPr i="1" sz="2400"/>
          </a:p>
          <a:p>
            <a:pPr indent="0" lvl="0" marL="0" rtl="0" algn="l">
              <a:spcBef>
                <a:spcPts val="1080"/>
              </a:spcBef>
              <a:spcAft>
                <a:spcPts val="0"/>
              </a:spcAft>
              <a:buSzPts val="1680"/>
              <a:buNone/>
            </a:pPr>
            <a:r>
              <a:rPr i="1" lang="en-US" sz="2400"/>
              <a:t>R</a:t>
            </a:r>
            <a:r>
              <a:rPr lang="en-US" sz="2400"/>
              <a:t>efers to mental disorders or health conditions characterized by “alterations in thinking, mood, or behavior (or some combination thereof) associated with distress and/or impaired functioning</a:t>
            </a:r>
            <a:endParaRPr/>
          </a:p>
        </p:txBody>
      </p:sp>
      <p:pic>
        <p:nvPicPr>
          <p:cNvPr id="187" name="Google Shape;187;p6"/>
          <p:cNvPicPr preferRelativeResize="0"/>
          <p:nvPr>
            <p:ph idx="2" type="body"/>
          </p:nvPr>
        </p:nvPicPr>
        <p:blipFill rotWithShape="1">
          <a:blip r:embed="rId3">
            <a:alphaModFix/>
          </a:blip>
          <a:srcRect b="0" l="0" r="0" t="0"/>
          <a:stretch/>
        </p:blipFill>
        <p:spPr>
          <a:xfrm>
            <a:off x="6090676" y="1826773"/>
            <a:ext cx="5805154" cy="3870102"/>
          </a:xfrm>
          <a:prstGeom prst="rect">
            <a:avLst/>
          </a:prstGeom>
          <a:noFill/>
          <a:ln>
            <a:noFill/>
          </a:ln>
          <a:effectLst>
            <a:outerShdw blurRad="25400">
              <a:srgbClr val="000000">
                <a:alpha val="45882"/>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7"/>
          <p:cNvSpPr txBox="1"/>
          <p:nvPr>
            <p:ph idx="4294967295" type="body"/>
          </p:nvPr>
        </p:nvSpPr>
        <p:spPr>
          <a:xfrm>
            <a:off x="1106906" y="1587584"/>
            <a:ext cx="5059363" cy="4059237"/>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spcBef>
                <a:spcPts val="0"/>
              </a:spcBef>
              <a:spcAft>
                <a:spcPts val="0"/>
              </a:spcAft>
              <a:buSzPts val="1680"/>
              <a:buChar char="◈"/>
            </a:pPr>
            <a:r>
              <a:rPr lang="en-US" sz="2400"/>
              <a:t>Depression is the most common type of mental illness</a:t>
            </a:r>
            <a:endParaRPr/>
          </a:p>
          <a:p>
            <a:pPr indent="-306000" lvl="0" marL="342900" rtl="0" algn="l">
              <a:spcBef>
                <a:spcPts val="1080"/>
              </a:spcBef>
              <a:spcAft>
                <a:spcPts val="0"/>
              </a:spcAft>
              <a:buSzPts val="1680"/>
              <a:buChar char="◈"/>
            </a:pPr>
            <a:r>
              <a:rPr lang="en-US" sz="2400"/>
              <a:t>It affects more than 26 percent of the U.S. adult population (2020)</a:t>
            </a:r>
            <a:endParaRPr/>
          </a:p>
          <a:p>
            <a:pPr indent="-306000" lvl="0" marL="342900" rtl="0" algn="l">
              <a:spcBef>
                <a:spcPts val="1080"/>
              </a:spcBef>
              <a:spcAft>
                <a:spcPts val="0"/>
              </a:spcAft>
              <a:buSzPts val="1680"/>
              <a:buChar char="◈"/>
            </a:pPr>
            <a:r>
              <a:rPr lang="en-US" sz="2400"/>
              <a:t>Depression will be the second leading cause of disability throughout the world, trailing only ischemic heart disease.</a:t>
            </a:r>
            <a:endParaRPr/>
          </a:p>
          <a:p>
            <a:pPr indent="-199320" lvl="0" marL="342900" rtl="0" algn="l">
              <a:spcBef>
                <a:spcPts val="1080"/>
              </a:spcBef>
              <a:spcAft>
                <a:spcPts val="0"/>
              </a:spcAft>
              <a:buSzPts val="1680"/>
              <a:buNone/>
            </a:pPr>
            <a:r>
              <a:t/>
            </a:r>
            <a:endParaRPr sz="2400"/>
          </a:p>
        </p:txBody>
      </p:sp>
      <p:pic>
        <p:nvPicPr>
          <p:cNvPr id="193" name="Google Shape;193;p7"/>
          <p:cNvPicPr preferRelativeResize="0"/>
          <p:nvPr>
            <p:ph idx="4294967295" type="body"/>
          </p:nvPr>
        </p:nvPicPr>
        <p:blipFill rotWithShape="1">
          <a:blip r:embed="rId3">
            <a:alphaModFix/>
          </a:blip>
          <a:srcRect b="0" l="0" r="0" t="0"/>
          <a:stretch/>
        </p:blipFill>
        <p:spPr>
          <a:xfrm>
            <a:off x="6250388" y="2176512"/>
            <a:ext cx="5852627" cy="2881379"/>
          </a:xfrm>
          <a:prstGeom prst="rect">
            <a:avLst/>
          </a:prstGeom>
          <a:noFill/>
          <a:ln>
            <a:noFill/>
          </a:ln>
          <a:effectLst>
            <a:outerShdw blurRad="25400">
              <a:srgbClr val="000000">
                <a:alpha val="45882"/>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8"/>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000"/>
              <a:buFont typeface="Lustria"/>
              <a:buNone/>
            </a:pPr>
            <a:r>
              <a:rPr lang="en-US"/>
              <a:t>Affects</a:t>
            </a:r>
            <a:endParaRPr/>
          </a:p>
        </p:txBody>
      </p:sp>
      <p:sp>
        <p:nvSpPr>
          <p:cNvPr id="199" name="Google Shape;199;p8"/>
          <p:cNvSpPr txBox="1"/>
          <p:nvPr>
            <p:ph idx="1" type="body"/>
          </p:nvPr>
        </p:nvSpPr>
        <p:spPr>
          <a:xfrm>
            <a:off x="913795" y="1732449"/>
            <a:ext cx="5060497" cy="4058750"/>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spcBef>
                <a:spcPts val="0"/>
              </a:spcBef>
              <a:spcAft>
                <a:spcPts val="0"/>
              </a:spcAft>
              <a:buSzPts val="1400"/>
              <a:buChar char="◈"/>
            </a:pPr>
            <a:r>
              <a:rPr lang="en-US"/>
              <a:t>Evidence has shown that mental disorders, especially depressive disorders, are strongly linked to the occurrence and course of many chronic diseases.</a:t>
            </a:r>
            <a:endParaRPr/>
          </a:p>
          <a:p>
            <a:pPr indent="-306000" lvl="0" marL="342900" rtl="0" algn="l">
              <a:spcBef>
                <a:spcPts val="1000"/>
              </a:spcBef>
              <a:spcAft>
                <a:spcPts val="0"/>
              </a:spcAft>
              <a:buSzPts val="1400"/>
              <a:buChar char="◈"/>
            </a:pPr>
            <a:r>
              <a:rPr lang="en-US"/>
              <a:t> If your mental health is poor, you may be at greater risk for disease and poor physical health.</a:t>
            </a:r>
            <a:endParaRPr/>
          </a:p>
          <a:p>
            <a:pPr indent="-217100" lvl="0" marL="342900" rtl="0" algn="l">
              <a:spcBef>
                <a:spcPts val="1000"/>
              </a:spcBef>
              <a:spcAft>
                <a:spcPts val="0"/>
              </a:spcAft>
              <a:buSzPts val="1400"/>
              <a:buNone/>
            </a:pPr>
            <a:r>
              <a:t/>
            </a:r>
            <a:endParaRPr/>
          </a:p>
          <a:p>
            <a:pPr indent="0" lvl="0" marL="0" rtl="0" algn="l">
              <a:spcBef>
                <a:spcPts val="1000"/>
              </a:spcBef>
              <a:spcAft>
                <a:spcPts val="0"/>
              </a:spcAft>
              <a:buSzPts val="1400"/>
              <a:buNone/>
            </a:pPr>
            <a:r>
              <a:t/>
            </a:r>
            <a:endParaRPr/>
          </a:p>
        </p:txBody>
      </p:sp>
      <p:sp>
        <p:nvSpPr>
          <p:cNvPr id="200" name="Google Shape;200;p8"/>
          <p:cNvSpPr txBox="1"/>
          <p:nvPr>
            <p:ph idx="2" type="body"/>
          </p:nvPr>
        </p:nvSpPr>
        <p:spPr>
          <a:xfrm>
            <a:off x="6202892" y="1732449"/>
            <a:ext cx="5064665" cy="4058751"/>
          </a:xfrm>
          <a:prstGeom prst="rect">
            <a:avLst/>
          </a:prstGeom>
          <a:noFill/>
          <a:ln cap="flat" cmpd="sng" w="9525">
            <a:solidFill>
              <a:schemeClr val="accent1"/>
            </a:solidFill>
            <a:prstDash val="solid"/>
            <a:round/>
            <a:headEnd len="sm" w="sm" type="none"/>
            <a:tailEnd len="sm" w="sm" type="none"/>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spcBef>
                <a:spcPts val="0"/>
              </a:spcBef>
              <a:spcAft>
                <a:spcPts val="0"/>
              </a:spcAft>
              <a:buSzPts val="1400"/>
              <a:buChar char="◈"/>
            </a:pPr>
            <a:r>
              <a:rPr lang="en-US"/>
              <a:t>Diabetes</a:t>
            </a:r>
            <a:endParaRPr/>
          </a:p>
          <a:p>
            <a:pPr indent="-306000" lvl="0" marL="342900" rtl="0" algn="l">
              <a:spcBef>
                <a:spcPts val="1000"/>
              </a:spcBef>
              <a:spcAft>
                <a:spcPts val="0"/>
              </a:spcAft>
              <a:buSzPts val="1400"/>
              <a:buChar char="◈"/>
            </a:pPr>
            <a:r>
              <a:rPr lang="en-US"/>
              <a:t>Cancer</a:t>
            </a:r>
            <a:endParaRPr/>
          </a:p>
          <a:p>
            <a:pPr indent="-306000" lvl="0" marL="342900" rtl="0" algn="l">
              <a:spcBef>
                <a:spcPts val="1000"/>
              </a:spcBef>
              <a:spcAft>
                <a:spcPts val="0"/>
              </a:spcAft>
              <a:buSzPts val="1400"/>
              <a:buChar char="◈"/>
            </a:pPr>
            <a:r>
              <a:rPr lang="en-US"/>
              <a:t>Cardiovascular disease</a:t>
            </a:r>
            <a:endParaRPr/>
          </a:p>
          <a:p>
            <a:pPr indent="-306000" lvl="0" marL="342900" rtl="0" algn="l">
              <a:spcBef>
                <a:spcPts val="1000"/>
              </a:spcBef>
              <a:spcAft>
                <a:spcPts val="0"/>
              </a:spcAft>
              <a:buSzPts val="1400"/>
              <a:buChar char="◈"/>
            </a:pPr>
            <a:r>
              <a:rPr lang="en-US"/>
              <a:t>Asthma, </a:t>
            </a:r>
            <a:endParaRPr/>
          </a:p>
          <a:p>
            <a:pPr indent="-306000" lvl="0" marL="342900" rtl="0" algn="l">
              <a:spcBef>
                <a:spcPts val="1000"/>
              </a:spcBef>
              <a:spcAft>
                <a:spcPts val="0"/>
              </a:spcAft>
              <a:buSzPts val="1400"/>
              <a:buChar char="◈"/>
            </a:pPr>
            <a:r>
              <a:rPr lang="en-US"/>
              <a:t>and obesity and many risk behaviors for chronic disease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000000"/>
      </a:dk1>
      <a:lt1>
        <a:srgbClr val="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2021-08-15T14:38:22Z</dcterms:created>
</cp:coreProperties>
</file>